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  <p:sldMasterId id="2147483748" r:id="rId5"/>
    <p:sldMasterId id="2147483761" r:id="rId6"/>
    <p:sldMasterId id="2147483999" r:id="rId7"/>
    <p:sldMasterId id="2147484073" r:id="rId8"/>
    <p:sldMasterId id="2147484263" r:id="rId9"/>
    <p:sldMasterId id="2147484326" r:id="rId10"/>
  </p:sldMasterIdLst>
  <p:notesMasterIdLst>
    <p:notesMasterId r:id="rId24"/>
  </p:notesMasterIdLst>
  <p:handoutMasterIdLst>
    <p:handoutMasterId r:id="rId25"/>
  </p:handoutMasterIdLst>
  <p:sldIdLst>
    <p:sldId id="661" r:id="rId11"/>
    <p:sldId id="932" r:id="rId12"/>
    <p:sldId id="850" r:id="rId13"/>
    <p:sldId id="906" r:id="rId14"/>
    <p:sldId id="852" r:id="rId15"/>
    <p:sldId id="939" r:id="rId16"/>
    <p:sldId id="866" r:id="rId17"/>
    <p:sldId id="912" r:id="rId18"/>
    <p:sldId id="338" r:id="rId19"/>
    <p:sldId id="339" r:id="rId20"/>
    <p:sldId id="940" r:id="rId21"/>
    <p:sldId id="935" r:id="rId22"/>
    <p:sldId id="9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948"/>
    <a:srgbClr val="00447C"/>
    <a:srgbClr val="969696"/>
    <a:srgbClr val="960000"/>
    <a:srgbClr val="CC0000"/>
    <a:srgbClr val="00A4E1"/>
    <a:srgbClr val="F2A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12" autoAdjust="0"/>
  </p:normalViewPr>
  <p:slideViewPr>
    <p:cSldViewPr snapToGrid="0">
      <p:cViewPr varScale="1">
        <p:scale>
          <a:sx n="113" d="100"/>
          <a:sy n="113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34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Crisp" userId="8bd6b240-9ec7-4173-a2b6-c42b80efba8e" providerId="ADAL" clId="{BD89F37A-083B-4298-B3FF-6EFAC9AD474E}"/>
    <pc:docChg chg="undo custSel modSld">
      <pc:chgData name="Simon Crisp" userId="8bd6b240-9ec7-4173-a2b6-c42b80efba8e" providerId="ADAL" clId="{BD89F37A-083B-4298-B3FF-6EFAC9AD474E}" dt="2019-01-11T16:54:59.058" v="47" actId="20577"/>
      <pc:docMkLst>
        <pc:docMk/>
      </pc:docMkLst>
      <pc:sldChg chg="addSp delSp modSp">
        <pc:chgData name="Simon Crisp" userId="8bd6b240-9ec7-4173-a2b6-c42b80efba8e" providerId="ADAL" clId="{BD89F37A-083B-4298-B3FF-6EFAC9AD474E}" dt="2019-01-11T16:54:59.058" v="47" actId="20577"/>
        <pc:sldMkLst>
          <pc:docMk/>
          <pc:sldMk cId="1748073396" sldId="932"/>
        </pc:sldMkLst>
        <pc:spChg chg="add mod">
          <ac:chgData name="Simon Crisp" userId="8bd6b240-9ec7-4173-a2b6-c42b80efba8e" providerId="ADAL" clId="{BD89F37A-083B-4298-B3FF-6EFAC9AD474E}" dt="2019-01-11T16:54:59.058" v="47" actId="20577"/>
          <ac:spMkLst>
            <pc:docMk/>
            <pc:sldMk cId="1748073396" sldId="932"/>
            <ac:spMk id="2" creationId="{5F21471C-5EA5-4C5C-ABBC-0125E9CCD51F}"/>
          </ac:spMkLst>
        </pc:spChg>
        <pc:spChg chg="mod">
          <ac:chgData name="Simon Crisp" userId="8bd6b240-9ec7-4173-a2b6-c42b80efba8e" providerId="ADAL" clId="{BD89F37A-083B-4298-B3FF-6EFAC9AD474E}" dt="2019-01-11T16:54:23.386" v="45" actId="255"/>
          <ac:spMkLst>
            <pc:docMk/>
            <pc:sldMk cId="1748073396" sldId="932"/>
            <ac:spMk id="5" creationId="{DF5B2B23-627C-4B15-86FF-B5862AD62B71}"/>
          </ac:spMkLst>
        </pc:spChg>
        <pc:spChg chg="mod">
          <ac:chgData name="Simon Crisp" userId="8bd6b240-9ec7-4173-a2b6-c42b80efba8e" providerId="ADAL" clId="{BD89F37A-083B-4298-B3FF-6EFAC9AD474E}" dt="2019-01-11T16:54:23.386" v="45" actId="255"/>
          <ac:spMkLst>
            <pc:docMk/>
            <pc:sldMk cId="1748073396" sldId="932"/>
            <ac:spMk id="11" creationId="{C4726025-082E-494E-A7F9-E2A681488ADB}"/>
          </ac:spMkLst>
        </pc:spChg>
        <pc:spChg chg="add mod">
          <ac:chgData name="Simon Crisp" userId="8bd6b240-9ec7-4173-a2b6-c42b80efba8e" providerId="ADAL" clId="{BD89F37A-083B-4298-B3FF-6EFAC9AD474E}" dt="2019-01-11T16:49:43.359" v="7" actId="20577"/>
          <ac:spMkLst>
            <pc:docMk/>
            <pc:sldMk cId="1748073396" sldId="932"/>
            <ac:spMk id="13" creationId="{E675926D-9D62-46A9-9F83-DD3E0529BCA7}"/>
          </ac:spMkLst>
        </pc:spChg>
        <pc:spChg chg="add del mod">
          <ac:chgData name="Simon Crisp" userId="8bd6b240-9ec7-4173-a2b6-c42b80efba8e" providerId="ADAL" clId="{BD89F37A-083B-4298-B3FF-6EFAC9AD474E}" dt="2019-01-11T16:52:33.827" v="42" actId="478"/>
          <ac:spMkLst>
            <pc:docMk/>
            <pc:sldMk cId="1748073396" sldId="932"/>
            <ac:spMk id="14" creationId="{2A6FFE36-B441-4144-9688-46C6A014E6CB}"/>
          </ac:spMkLst>
        </pc:spChg>
        <pc:spChg chg="mod">
          <ac:chgData name="Simon Crisp" userId="8bd6b240-9ec7-4173-a2b6-c42b80efba8e" providerId="ADAL" clId="{BD89F37A-083B-4298-B3FF-6EFAC9AD474E}" dt="2019-01-11T16:54:23.386" v="45" actId="255"/>
          <ac:spMkLst>
            <pc:docMk/>
            <pc:sldMk cId="1748073396" sldId="932"/>
            <ac:spMk id="15" creationId="{EB2CE3DE-21C9-431F-9266-70D81BF22CC9}"/>
          </ac:spMkLst>
        </pc:spChg>
        <pc:spChg chg="mod">
          <ac:chgData name="Simon Crisp" userId="8bd6b240-9ec7-4173-a2b6-c42b80efba8e" providerId="ADAL" clId="{BD89F37A-083B-4298-B3FF-6EFAC9AD474E}" dt="2019-01-11T16:54:23.386" v="45" actId="255"/>
          <ac:spMkLst>
            <pc:docMk/>
            <pc:sldMk cId="1748073396" sldId="932"/>
            <ac:spMk id="18" creationId="{1B9BB472-AA11-4D61-835F-2F8D4A803392}"/>
          </ac:spMkLst>
        </pc:spChg>
      </pc:sldChg>
    </pc:docChg>
  </pc:docChgLst>
  <pc:docChgLst>
    <pc:chgData name="Simon Crisp" userId="8bd6b240-9ec7-4173-a2b6-c42b80efba8e" providerId="ADAL" clId="{578C8F97-7E04-4647-AE9C-C26BCAB04410}"/>
    <pc:docChg chg="modSld">
      <pc:chgData name="Simon Crisp" userId="8bd6b240-9ec7-4173-a2b6-c42b80efba8e" providerId="ADAL" clId="{578C8F97-7E04-4647-AE9C-C26BCAB04410}" dt="2019-01-11T15:18:38.034" v="1" actId="6549"/>
      <pc:docMkLst>
        <pc:docMk/>
      </pc:docMkLst>
      <pc:sldChg chg="modSp">
        <pc:chgData name="Simon Crisp" userId="8bd6b240-9ec7-4173-a2b6-c42b80efba8e" providerId="ADAL" clId="{578C8F97-7E04-4647-AE9C-C26BCAB04410}" dt="2019-01-11T15:18:38.034" v="1" actId="6549"/>
        <pc:sldMkLst>
          <pc:docMk/>
          <pc:sldMk cId="3147392700" sldId="852"/>
        </pc:sldMkLst>
        <pc:graphicFrameChg chg="mod modGraphic">
          <ac:chgData name="Simon Crisp" userId="8bd6b240-9ec7-4173-a2b6-c42b80efba8e" providerId="ADAL" clId="{578C8F97-7E04-4647-AE9C-C26BCAB04410}" dt="2019-01-11T15:18:38.034" v="1" actId="6549"/>
          <ac:graphicFrameMkLst>
            <pc:docMk/>
            <pc:sldMk cId="3147392700" sldId="852"/>
            <ac:graphicFrameMk id="3" creationId="{4AA485D2-9BB8-4211-AB9C-F2F1276D23F8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60F3C3-8BEC-4D69-A348-44275CEFEA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86353-4130-4474-823A-73EC56ACE8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9EEAC-82F9-48C3-A407-D602C1B2391E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BA6F8-BED8-4AE5-ABE9-ACFD720744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A2A85-FE56-4120-B5FD-1E05E08E78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F2F02-A5FB-40E4-8E26-E4532DCDF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2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DFB57-359C-4B0D-99A3-3B2CC76B1E77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4DBB1-CA25-4E68-831B-7AC25B1A6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w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3958168"/>
          </a:xfrm>
          <a:prstGeom prst="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6522" y="2599310"/>
            <a:ext cx="10517611" cy="8337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40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7"/>
          <a:stretch/>
        </p:blipFill>
        <p:spPr>
          <a:xfrm>
            <a:off x="0" y="3958168"/>
            <a:ext cx="12192000" cy="807314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6522" y="3506839"/>
            <a:ext cx="6632222" cy="451329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6522" y="483419"/>
            <a:ext cx="10517611" cy="1771753"/>
          </a:xfrm>
        </p:spPr>
        <p:txBody>
          <a:bodyPr anchor="b">
            <a:normAutofit/>
          </a:bodyPr>
          <a:lstStyle>
            <a:lvl1pPr marL="0" indent="0" algn="l" defTabSz="408178" rtl="0" eaLnBrk="1" latinLnBrk="0" hangingPunct="1">
              <a:spcBef>
                <a:spcPct val="0"/>
              </a:spcBef>
              <a:buNone/>
              <a:defRPr lang="en-US" sz="3000" kern="1200" baseline="0" smtClean="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31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rave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55173"/>
            <a:ext cx="3810000" cy="2620165"/>
          </a:xfrm>
        </p:spPr>
        <p:txBody>
          <a:bodyPr/>
          <a:lstStyle>
            <a:lvl1pPr marL="306134" marR="0" indent="-306134" algn="ctr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place a B/W picture industry related</a:t>
            </a:r>
          </a:p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D0E69D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Cover Slide for Travel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write 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193" y="3963459"/>
            <a:ext cx="8380807" cy="791291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238501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0416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Healthcar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0"/>
            <a:ext cx="7675440" cy="3208638"/>
          </a:xfrm>
          <a:prstGeom prst="rect">
            <a:avLst/>
          </a:prstGeom>
          <a:solidFill>
            <a:srgbClr val="9BD5DC"/>
          </a:solidFill>
          <a:ln>
            <a:noFill/>
          </a:ln>
        </p:spPr>
        <p:txBody>
          <a:bodyPr vert="horz" lIns="108852" tIns="54426" rIns="108852" bIns="54426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761970" marR="0" lvl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41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75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Healthcare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92"/>
          <a:stretch/>
        </p:blipFill>
        <p:spPr>
          <a:xfrm>
            <a:off x="3810000" y="3959975"/>
            <a:ext cx="8382000" cy="1092508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82812"/>
            <a:ext cx="3810000" cy="3481917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43136" y="3575165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chnolog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0"/>
            <a:ext cx="7675440" cy="3208638"/>
          </a:xfrm>
          <a:prstGeom prst="rect">
            <a:avLst/>
          </a:prstGeom>
          <a:solidFill>
            <a:srgbClr val="5A8B8D"/>
          </a:solidFill>
          <a:ln>
            <a:noFill/>
          </a:ln>
        </p:spPr>
        <p:txBody>
          <a:bodyPr vert="horz" lIns="108852" tIns="54426" rIns="108852" bIns="54426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761970" marR="0" lvl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41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75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High Tech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333" baseline="0">
                <a:solidFill>
                  <a:schemeClr val="bg1"/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92"/>
          <a:stretch/>
        </p:blipFill>
        <p:spPr>
          <a:xfrm>
            <a:off x="3810003" y="3962621"/>
            <a:ext cx="8381998" cy="1092508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82812"/>
            <a:ext cx="3810000" cy="3481917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43136" y="3575165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</p:spTree>
    <p:extLst>
      <p:ext uri="{BB962C8B-B14F-4D97-AF65-F5344CB8AC3E}">
        <p14:creationId xmlns:p14="http://schemas.microsoft.com/office/powerpoint/2010/main" val="13790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Foo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0"/>
            <a:ext cx="7675440" cy="3208638"/>
          </a:xfrm>
          <a:prstGeom prst="rect">
            <a:avLst/>
          </a:prstGeom>
          <a:solidFill>
            <a:srgbClr val="F3A837"/>
          </a:solidFill>
          <a:ln>
            <a:noFill/>
          </a:ln>
        </p:spPr>
        <p:txBody>
          <a:bodyPr vert="horz" lIns="108852" tIns="54426" rIns="108852" bIns="54426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761970" marR="0" lvl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41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75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Food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92"/>
          <a:stretch/>
        </p:blipFill>
        <p:spPr>
          <a:xfrm>
            <a:off x="3810003" y="3964785"/>
            <a:ext cx="8381998" cy="1092508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82812"/>
            <a:ext cx="3810000" cy="3481917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43136" y="3575165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0508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utomotiv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0"/>
            <a:ext cx="7675440" cy="3208638"/>
          </a:xfrm>
          <a:prstGeom prst="rect">
            <a:avLst/>
          </a:prstGeom>
          <a:solidFill>
            <a:srgbClr val="24407C"/>
          </a:solidFill>
          <a:ln>
            <a:noFill/>
          </a:ln>
        </p:spPr>
        <p:txBody>
          <a:bodyPr vert="horz" lIns="108852" tIns="54426" rIns="108852" bIns="54426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761970" marR="0" lvl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41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75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AIM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667" baseline="0">
                <a:solidFill>
                  <a:srgbClr val="00A4E4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147"/>
          <a:stretch/>
        </p:blipFill>
        <p:spPr>
          <a:xfrm>
            <a:off x="3818021" y="3962759"/>
            <a:ext cx="8373979" cy="1092288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82812"/>
            <a:ext cx="3810000" cy="3481917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43136" y="3575165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Manufacturing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82812"/>
            <a:ext cx="3810000" cy="3481917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0"/>
            <a:ext cx="7675440" cy="3208638"/>
          </a:xfrm>
          <a:prstGeom prst="rect">
            <a:avLst/>
          </a:prstGeom>
          <a:solidFill>
            <a:srgbClr val="D34D28"/>
          </a:solidFill>
          <a:ln>
            <a:noFill/>
          </a:ln>
        </p:spPr>
        <p:txBody>
          <a:bodyPr vert="horz" lIns="108852" tIns="54426" rIns="108852" bIns="54426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761970" marR="0" lvl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41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75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Manufacturing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80"/>
          <a:stretch/>
        </p:blipFill>
        <p:spPr>
          <a:xfrm>
            <a:off x="3811193" y="3962538"/>
            <a:ext cx="8380808" cy="1092508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43136" y="3575165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Oil and Ga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82812"/>
            <a:ext cx="3810000" cy="3481917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0"/>
            <a:ext cx="7675440" cy="3208638"/>
          </a:xfrm>
          <a:prstGeom prst="rect">
            <a:avLst/>
          </a:prstGeom>
          <a:solidFill>
            <a:srgbClr val="95A14A"/>
          </a:solidFill>
          <a:ln>
            <a:noFill/>
          </a:ln>
        </p:spPr>
        <p:txBody>
          <a:bodyPr vert="horz" lIns="108852" tIns="54426" rIns="108852" bIns="54426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761970" marR="0" lvl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41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75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Oil &amp; Gas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80"/>
          <a:stretch/>
        </p:blipFill>
        <p:spPr>
          <a:xfrm>
            <a:off x="3811193" y="3962538"/>
            <a:ext cx="8380808" cy="1092508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43136" y="3575165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 Trave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82812"/>
            <a:ext cx="3810000" cy="3481917"/>
          </a:xfrm>
        </p:spPr>
        <p:txBody>
          <a:bodyPr/>
          <a:lstStyle>
            <a:lvl1pPr marL="0" algn="ctr">
              <a:defRPr baseline="0"/>
            </a:lvl1pPr>
          </a:lstStyle>
          <a:p>
            <a:r>
              <a:rPr lang="en-US" dirty="0"/>
              <a:t>Click here to add a B/W picture for specific industry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0"/>
            <a:ext cx="7675440" cy="3208638"/>
          </a:xfrm>
          <a:prstGeom prst="rect">
            <a:avLst/>
          </a:prstGeom>
          <a:solidFill>
            <a:srgbClr val="D0E69D"/>
          </a:solidFill>
          <a:ln>
            <a:noFill/>
          </a:ln>
        </p:spPr>
        <p:txBody>
          <a:bodyPr vert="horz" lIns="108852" tIns="54426" rIns="108852" bIns="54426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761970" marR="0" lvl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67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endParaRPr kumimoji="0" lang="en-US" sz="41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750" baseline="0">
                <a:solidFill>
                  <a:srgbClr val="00447C"/>
                </a:solidFill>
                <a:latin typeface="Century Gothic"/>
              </a:defRPr>
            </a:lvl1pPr>
          </a:lstStyle>
          <a:p>
            <a:r>
              <a:rPr lang="en-US" dirty="0"/>
              <a:t>Cover Slide for Travel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333">
                <a:solidFill>
                  <a:srgbClr val="00447C"/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80"/>
          <a:stretch/>
        </p:blipFill>
        <p:spPr>
          <a:xfrm>
            <a:off x="3811193" y="3962538"/>
            <a:ext cx="8380808" cy="10925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0" y="3963458"/>
            <a:ext cx="8382000" cy="1094535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43136" y="3575165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rgbClr val="00447C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</p:spTree>
    <p:extLst>
      <p:ext uri="{BB962C8B-B14F-4D97-AF65-F5344CB8AC3E}">
        <p14:creationId xmlns:p14="http://schemas.microsoft.com/office/powerpoint/2010/main" val="52490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Slid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167"/>
            <a:ext cx="10587567" cy="4328583"/>
          </a:xfrm>
        </p:spPr>
        <p:txBody>
          <a:bodyPr/>
          <a:lstStyle>
            <a:lvl1pPr marL="464326" indent="-464326">
              <a:buClrTx/>
              <a:buFont typeface="+mj-lt"/>
              <a:buAutoNum type="arabicPeriod"/>
              <a:defRPr sz="2250"/>
            </a:lvl1pPr>
            <a:lvl2pPr marL="729633" indent="-321456">
              <a:buClrTx/>
              <a:buFont typeface="+mj-lt"/>
              <a:buAutoNum type="arabicPeriod"/>
              <a:defRPr sz="2125"/>
            </a:lvl2pPr>
            <a:lvl3pPr marL="1137811" indent="-321456">
              <a:buClrTx/>
              <a:buFont typeface="+mj-lt"/>
              <a:buAutoNum type="arabicPeriod"/>
              <a:defRPr sz="1812"/>
            </a:lvl3pPr>
            <a:lvl4pPr marL="1545989" indent="-321456">
              <a:buClrTx/>
              <a:buFont typeface="+mj-lt"/>
              <a:buAutoNum type="arabicPeriod"/>
              <a:defRPr sz="1625"/>
            </a:lvl4pPr>
            <a:lvl5pPr marL="1954166" indent="-321456">
              <a:buClrTx/>
              <a:buFont typeface="+mj-lt"/>
              <a:buAutoNum type="arabicPeriod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6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865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54083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881974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9865" y="3199884"/>
            <a:ext cx="1898758" cy="640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154083" y="3199884"/>
            <a:ext cx="1898758" cy="6574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881974" y="3199884"/>
            <a:ext cx="1898758" cy="640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995364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9683379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7418730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Last Name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9683379" y="3199884"/>
            <a:ext cx="1898758" cy="6574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7418730" y="3199884"/>
            <a:ext cx="1898758" cy="640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23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3267473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5539582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36" hasCustomPrompt="1"/>
          </p:nvPr>
        </p:nvSpPr>
        <p:spPr>
          <a:xfrm>
            <a:off x="7804229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10068878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20677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17" y="1915585"/>
            <a:ext cx="9006083" cy="29908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2104" r="580" b="-1525"/>
          <a:stretch/>
        </p:blipFill>
        <p:spPr>
          <a:xfrm>
            <a:off x="0" y="0"/>
            <a:ext cx="12192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2382" y="1257301"/>
            <a:ext cx="11296651" cy="472146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spcBef>
                <a:spcPts val="800"/>
              </a:spcBef>
              <a:defRPr sz="220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indent="0" algn="ctr">
              <a:lnSpc>
                <a:spcPct val="90000"/>
              </a:lnSpc>
              <a:spcBef>
                <a:spcPts val="0"/>
              </a:spcBef>
              <a:defRPr sz="2000">
                <a:solidFill>
                  <a:srgbClr val="409F33"/>
                </a:solidFill>
                <a:latin typeface="Calibri Light" panose="020F0302020204030204" pitchFamily="34" charset="0"/>
              </a:defRPr>
            </a:lvl2pPr>
            <a:lvl3pPr marL="274309" indent="-155442">
              <a:lnSpc>
                <a:spcPct val="90000"/>
              </a:lnSpc>
              <a:spcBef>
                <a:spcPts val="400"/>
              </a:spcBef>
              <a:defRPr sz="2000">
                <a:latin typeface="Calibri Light" panose="020F0302020204030204" pitchFamily="34" charset="0"/>
              </a:defRPr>
            </a:lvl3pPr>
            <a:lvl4pPr marL="457182" indent="-155442">
              <a:spcBef>
                <a:spcPts val="400"/>
              </a:spcBef>
              <a:defRPr>
                <a:latin typeface="Calibri Light" panose="020F0302020204030204" pitchFamily="34" charset="0"/>
              </a:defRPr>
            </a:lvl4pPr>
            <a:lvl5pPr marL="685773" indent="-155442"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add team members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44714" y="285848"/>
            <a:ext cx="8690849" cy="72631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092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9075299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994833"/>
            <a:ext cx="12192000" cy="5101167"/>
          </a:xfrm>
          <a:prstGeom prst="rect">
            <a:avLst/>
          </a:prstGeom>
          <a:solidFill>
            <a:srgbClr val="F2A62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99917" y="1735667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21" b="2121"/>
          <a:stretch/>
        </p:blipFill>
        <p:spPr>
          <a:xfrm>
            <a:off x="0" y="0"/>
            <a:ext cx="12192000" cy="7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rgbClr val="A32F06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9917" y="1375834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2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03376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9917" y="1375834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1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06736" y="1881187"/>
            <a:ext cx="8991097" cy="123031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875"/>
              </a:lnSpc>
              <a:defRPr sz="1875">
                <a:solidFill>
                  <a:schemeClr val="accent2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346685" y="4198939"/>
            <a:ext cx="1251147" cy="896938"/>
          </a:xfrm>
        </p:spPr>
        <p:txBody>
          <a:bodyPr anchor="ctr">
            <a:normAutofit/>
          </a:bodyPr>
          <a:lstStyle>
            <a:lvl1pPr marL="0" indent="0" algn="ctr"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78395" y="3204308"/>
            <a:ext cx="3119438" cy="994631"/>
          </a:xfrm>
        </p:spPr>
        <p:txBody>
          <a:bodyPr>
            <a:normAutofit/>
          </a:bodyPr>
          <a:lstStyle>
            <a:lvl1pPr marL="0" indent="0" algn="r">
              <a:defRPr sz="125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51597" y="858210"/>
            <a:ext cx="1277059" cy="165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937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99057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9878483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167"/>
            <a:ext cx="10587567" cy="4328583"/>
          </a:xfrm>
        </p:spPr>
        <p:txBody>
          <a:bodyPr/>
          <a:lstStyle>
            <a:lvl1pPr>
              <a:defRPr sz="2250"/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167"/>
            <a:ext cx="10587567" cy="4328583"/>
          </a:xfrm>
        </p:spPr>
        <p:txBody>
          <a:bodyPr/>
          <a:lstStyle>
            <a:lvl1pPr>
              <a:buClr>
                <a:schemeClr val="accent5"/>
              </a:buClr>
              <a:buFont typeface="Arial"/>
              <a:buChar char="•"/>
              <a:defRPr sz="2250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865" y="0"/>
            <a:ext cx="9878218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9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3 column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889067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545167"/>
            <a:ext cx="3185311" cy="4328583"/>
          </a:xfrm>
        </p:spPr>
        <p:txBody>
          <a:bodyPr numCol="1"/>
          <a:lstStyle>
            <a:lvl1pPr marL="0" indent="0">
              <a:defRPr sz="1875" b="1" i="0"/>
            </a:lvl1pPr>
            <a:lvl2pPr marL="0" indent="10914">
              <a:defRPr sz="1875"/>
            </a:lvl2pPr>
            <a:lvl3pPr marL="325424" indent="-8930">
              <a:defRPr sz="1812"/>
            </a:lvl3pPr>
            <a:lvl4pPr marL="714346" indent="9921">
              <a:defRPr sz="1625"/>
            </a:lvl4pPr>
            <a:lvl5pPr marL="1000085" indent="-9921"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81500" y="1545167"/>
            <a:ext cx="3185311" cy="4328583"/>
          </a:xfrm>
        </p:spPr>
        <p:txBody>
          <a:bodyPr numCol="1"/>
          <a:lstStyle>
            <a:lvl1pPr marL="0" indent="0">
              <a:defRPr sz="1875" b="1" i="0"/>
            </a:lvl1pPr>
            <a:lvl2pPr marL="0" indent="10914">
              <a:defRPr sz="1875"/>
            </a:lvl2pPr>
            <a:lvl3pPr marL="325424" indent="-8930">
              <a:defRPr sz="1812"/>
            </a:lvl3pPr>
            <a:lvl4pPr marL="714346" indent="9921">
              <a:defRPr sz="1625"/>
            </a:lvl4pPr>
            <a:lvl5pPr marL="1000085" indent="-9921"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8158177" y="1545167"/>
            <a:ext cx="3185311" cy="4328583"/>
          </a:xfrm>
        </p:spPr>
        <p:txBody>
          <a:bodyPr numCol="1"/>
          <a:lstStyle>
            <a:lvl1pPr marL="0" indent="0">
              <a:defRPr sz="1875" b="1" i="0"/>
            </a:lvl1pPr>
            <a:lvl2pPr marL="0" indent="10914">
              <a:defRPr sz="1875"/>
            </a:lvl2pPr>
            <a:lvl3pPr marL="325424" indent="-8930">
              <a:defRPr sz="1812"/>
            </a:lvl3pPr>
            <a:lvl4pPr marL="714346" indent="9921">
              <a:defRPr sz="1625"/>
            </a:lvl4pPr>
            <a:lvl5pPr marL="1000085" indent="-9921"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09865" y="0"/>
            <a:ext cx="9878218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1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582584" y="1143000"/>
            <a:ext cx="7609417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016501" y="1545167"/>
            <a:ext cx="6572250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" y="1143000"/>
            <a:ext cx="4582583" cy="4953000"/>
          </a:xfrm>
          <a:prstGeom prst="rect">
            <a:avLst/>
          </a:prstGeom>
          <a:solidFill>
            <a:srgbClr val="D03376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0" y="1545167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889067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4582584" y="1143000"/>
            <a:ext cx="7609417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016501" y="1545167"/>
            <a:ext cx="6572250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" y="1143000"/>
            <a:ext cx="4582583" cy="4953000"/>
          </a:xfrm>
          <a:prstGeom prst="rect">
            <a:avLst/>
          </a:prstGeom>
          <a:solidFill>
            <a:srgbClr val="54B948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0" y="1545167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609865" y="0"/>
            <a:ext cx="9878218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44714" y="285848"/>
            <a:ext cx="8690849" cy="72631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092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257300"/>
            <a:ext cx="11277600" cy="5067300"/>
          </a:xfrm>
          <a:prstGeom prst="rect">
            <a:avLst/>
          </a:prstGeom>
        </p:spPr>
        <p:txBody>
          <a:bodyPr lIns="0" tIns="0" rIns="0" bIns="0"/>
          <a:lstStyle>
            <a:lvl1pPr marL="174618" indent="-174618">
              <a:lnSpc>
                <a:spcPct val="100000"/>
              </a:lnSpc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182" indent="-174618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739745" indent="-165093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973099" indent="-233354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alibri Light" panose="020F0302020204030204" pitchFamily="34" charset="0"/>
              <a:buChar char="‒"/>
              <a:defRPr sz="1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0" indent="0">
              <a:spcBef>
                <a:spcPts val="800"/>
              </a:spcBef>
              <a:buClr>
                <a:schemeClr val="bg1"/>
              </a:buClr>
              <a:buFontTx/>
              <a:buNone/>
              <a:defRPr sz="2200">
                <a:solidFill>
                  <a:srgbClr val="409F33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190089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4574646" y="1143000"/>
            <a:ext cx="7617354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884334" y="1545167"/>
            <a:ext cx="5704417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-10583" y="1143000"/>
            <a:ext cx="4582583" cy="4953000"/>
          </a:xfrm>
          <a:prstGeom prst="rect">
            <a:avLst/>
          </a:prstGeom>
          <a:solidFill>
            <a:srgbClr val="D9E020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0" y="1545167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tx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Isosceles Triangle 4"/>
          <p:cNvSpPr/>
          <p:nvPr userDrawn="1"/>
        </p:nvSpPr>
        <p:spPr>
          <a:xfrm rot="5400000">
            <a:off x="2608792" y="3106209"/>
            <a:ext cx="4953000" cy="1026583"/>
          </a:xfrm>
          <a:prstGeom prst="triangle">
            <a:avLst>
              <a:gd name="adj" fmla="val 50428"/>
            </a:avLst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 dirty="0">
              <a:latin typeface="Century Gothic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9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0" y="1143000"/>
            <a:ext cx="7620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016501" y="1545167"/>
            <a:ext cx="6572250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143001"/>
            <a:ext cx="4572000" cy="4953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here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329619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0" y="0"/>
            <a:ext cx="9884833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0" y="1143000"/>
            <a:ext cx="12192000" cy="4953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hort-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0" y="1143000"/>
            <a:ext cx="7620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143001"/>
            <a:ext cx="4572000" cy="4953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here to add a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112388" y="1356360"/>
            <a:ext cx="2539224" cy="105198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875" baseline="0"/>
            </a:lvl1pPr>
          </a:lstStyle>
          <a:p>
            <a:r>
              <a:rPr lang="en-US" dirty="0"/>
              <a:t>Click here to add </a:t>
            </a:r>
            <a:br>
              <a:rPr lang="en-US" dirty="0"/>
            </a:br>
            <a:r>
              <a:rPr lang="en-US" dirty="0"/>
              <a:t>customer’s logo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185960" y="2792307"/>
            <a:ext cx="4392083" cy="126534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1666">
                <a:solidFill>
                  <a:schemeClr val="accent6"/>
                </a:solidFill>
                <a:latin typeface="Century Gothic"/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637530" y="4294292"/>
            <a:ext cx="5488940" cy="1412665"/>
          </a:xfrm>
        </p:spPr>
        <p:txBody>
          <a:bodyPr anchor="t">
            <a:normAutofit/>
          </a:bodyPr>
          <a:lstStyle>
            <a:lvl1pPr marL="0" indent="0" algn="ctr">
              <a:buClr>
                <a:schemeClr val="accent5"/>
              </a:buClr>
              <a:buFont typeface="Arial"/>
              <a:buNone/>
              <a:defRPr sz="2000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45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Long-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88383" y="6085417"/>
            <a:ext cx="330200" cy="772583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430C87-49FB-6C4A-96F1-FDAD405D74CA}" type="slidenum">
              <a:rPr kumimoji="0" lang="en-US" sz="625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l" defTabSz="408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2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0" y="2042583"/>
            <a:ext cx="12192000" cy="4815417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14243"/>
            <a:ext cx="7202473" cy="4964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1500" baseline="0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8860487" y="2171343"/>
            <a:ext cx="2025953" cy="83933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875" baseline="0"/>
            </a:lvl1pPr>
          </a:lstStyle>
          <a:p>
            <a:r>
              <a:rPr lang="en-US" dirty="0"/>
              <a:t>Click here to add </a:t>
            </a:r>
            <a:br>
              <a:rPr lang="en-US" dirty="0"/>
            </a:br>
            <a:r>
              <a:rPr lang="en-US" dirty="0"/>
              <a:t>customer’s logo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2042583"/>
          </a:xfrm>
        </p:spPr>
        <p:txBody>
          <a:bodyPr/>
          <a:lstStyle/>
          <a:p>
            <a:r>
              <a:rPr lang="en-US" dirty="0"/>
              <a:t>Click here to add an industry related image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3649980"/>
            <a:ext cx="3430573" cy="2452897"/>
          </a:xfrm>
        </p:spPr>
        <p:txBody>
          <a:bodyPr numCol="1"/>
          <a:lstStyle>
            <a:lvl1pPr marL="238115" indent="-238115">
              <a:buFont typeface="Arial" charset="0"/>
              <a:buChar char="•"/>
              <a:defRPr sz="1500" b="0" i="0">
                <a:solidFill>
                  <a:schemeClr val="tx1"/>
                </a:solidFill>
              </a:defRPr>
            </a:lvl1pPr>
            <a:lvl2pPr marL="238115" indent="-238115">
              <a:buFont typeface="Arial" charset="0"/>
              <a:buChar char="•"/>
              <a:defRPr sz="1333"/>
            </a:lvl2pPr>
            <a:lvl3pPr marL="554610" indent="-238115">
              <a:buFont typeface="Arial" charset="0"/>
              <a:buChar char="•"/>
              <a:defRPr sz="1333"/>
            </a:lvl3pPr>
            <a:lvl4pPr marL="952462" indent="-238115">
              <a:buFont typeface="Arial" charset="0"/>
              <a:buChar char="•"/>
              <a:defRPr sz="1333"/>
            </a:lvl4pPr>
            <a:lvl5pPr marL="1228279" indent="-238115">
              <a:buFont typeface="Arial" charset="0"/>
              <a:buChar char="•"/>
              <a:defRPr sz="1333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dirty="0"/>
              <a:t>Challenges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381500" y="3649980"/>
            <a:ext cx="3430573" cy="2452897"/>
          </a:xfrm>
        </p:spPr>
        <p:txBody>
          <a:bodyPr numCol="1">
            <a:normAutofit/>
          </a:bodyPr>
          <a:lstStyle>
            <a:lvl1pPr marL="238115" indent="-238115">
              <a:buFont typeface="Arial" charset="0"/>
              <a:buChar char="•"/>
              <a:defRPr sz="1500" b="0" i="0">
                <a:solidFill>
                  <a:schemeClr val="tx1"/>
                </a:solidFill>
              </a:defRPr>
            </a:lvl1pPr>
            <a:lvl2pPr marL="238115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2pPr>
            <a:lvl3pPr marL="554610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3pPr>
            <a:lvl4pPr marL="952462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4pPr>
            <a:lvl5pPr marL="1228279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dirty="0"/>
              <a:t>Solutions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8158177" y="3649980"/>
            <a:ext cx="3430573" cy="2452897"/>
          </a:xfrm>
        </p:spPr>
        <p:txBody>
          <a:bodyPr numCol="1">
            <a:normAutofit/>
          </a:bodyPr>
          <a:lstStyle>
            <a:lvl1pPr marL="238115" indent="-238115">
              <a:buFont typeface="Arial" charset="0"/>
              <a:buChar char="•"/>
              <a:defRPr sz="1500" b="0" i="0">
                <a:solidFill>
                  <a:schemeClr val="tx1"/>
                </a:solidFill>
              </a:defRPr>
            </a:lvl1pPr>
            <a:lvl2pPr marL="238115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2pPr>
            <a:lvl3pPr marL="554610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3pPr>
            <a:lvl4pPr marL="952462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4pPr>
            <a:lvl5pPr marL="1228279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dirty="0"/>
              <a:t>Results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1" y="2171343"/>
            <a:ext cx="5486400" cy="342900"/>
          </a:xfrm>
        </p:spPr>
        <p:txBody>
          <a:bodyPr>
            <a:normAutofit/>
          </a:bodyPr>
          <a:lstStyle>
            <a:lvl1pPr>
              <a:defRPr sz="1500" b="1"/>
            </a:lvl1pPr>
          </a:lstStyle>
          <a:p>
            <a:pPr lvl="0"/>
            <a:r>
              <a:rPr lang="en-US" dirty="0"/>
              <a:t>Click to add Company’s name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08423" y="3178486"/>
            <a:ext cx="1356462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solidFill>
                  <a:srgbClr val="A32F06"/>
                </a:solidFill>
              </a:rPr>
              <a:t>Challenges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4279901" y="3178486"/>
            <a:ext cx="1071127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solidFill>
                  <a:srgbClr val="929E43"/>
                </a:solidFill>
              </a:rPr>
              <a:t>Solutions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056577" y="3178486"/>
            <a:ext cx="86594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solidFill>
                  <a:srgbClr val="00A4E4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5177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2515527" y="1766919"/>
            <a:ext cx="7160948" cy="3407833"/>
          </a:xfrm>
        </p:spPr>
        <p:txBody>
          <a:bodyPr>
            <a:normAutofit/>
          </a:bodyPr>
          <a:lstStyle>
            <a:lvl1pPr>
              <a:defRPr sz="1125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ic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73005" y="1539875"/>
            <a:ext cx="2977886" cy="2064385"/>
          </a:xfrm>
        </p:spPr>
        <p:txBody>
          <a:bodyPr>
            <a:normAutofit/>
          </a:bodyPr>
          <a:lstStyle>
            <a:lvl1pPr>
              <a:defRPr sz="12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607058" y="1539875"/>
            <a:ext cx="2977886" cy="2064385"/>
          </a:xfrm>
        </p:spPr>
        <p:txBody>
          <a:bodyPr>
            <a:normAutofit/>
          </a:bodyPr>
          <a:lstStyle>
            <a:lvl1pPr>
              <a:defRPr sz="12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50370" y="1539875"/>
            <a:ext cx="2977886" cy="2064385"/>
          </a:xfrm>
        </p:spPr>
        <p:txBody>
          <a:bodyPr>
            <a:normAutofit/>
          </a:bodyPr>
          <a:lstStyle>
            <a:lvl1pPr>
              <a:defRPr sz="12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973005" y="3822541"/>
            <a:ext cx="2977886" cy="35718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973005" y="4179729"/>
            <a:ext cx="2977886" cy="1508124"/>
          </a:xfrm>
        </p:spPr>
        <p:txBody>
          <a:bodyPr>
            <a:normAutofit/>
          </a:bodyPr>
          <a:lstStyle>
            <a:lvl1pPr marL="0" indent="0"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601765" y="3822541"/>
            <a:ext cx="2977886" cy="35718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601765" y="4179729"/>
            <a:ext cx="2977886" cy="1508124"/>
          </a:xfrm>
        </p:spPr>
        <p:txBody>
          <a:bodyPr>
            <a:normAutofit/>
          </a:bodyPr>
          <a:lstStyle>
            <a:lvl1pPr marL="0" indent="0"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8245078" y="3822541"/>
            <a:ext cx="2977886" cy="35718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8245078" y="4179729"/>
            <a:ext cx="2977886" cy="1508124"/>
          </a:xfrm>
        </p:spPr>
        <p:txBody>
          <a:bodyPr>
            <a:normAutofit/>
          </a:bodyPr>
          <a:lstStyle>
            <a:lvl1pPr marL="0" indent="0"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8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9123" y="1571189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9123" y="295275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289123" y="434975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61790" y="1571189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961790" y="295275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961790" y="434975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289123" y="1854759"/>
            <a:ext cx="3345656" cy="640583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289123" y="3228701"/>
            <a:ext cx="3345656" cy="657418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289123" y="4625701"/>
            <a:ext cx="3345656" cy="642066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7961790" y="1854759"/>
            <a:ext cx="3345656" cy="640583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961790" y="3228701"/>
            <a:ext cx="3345656" cy="657418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61790" y="4625701"/>
            <a:ext cx="3345656" cy="642066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882173" y="1613918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82173" y="2993878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882173" y="4388222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6552350" y="1617368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6552350" y="2996524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6552350" y="4388222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28" grpId="0"/>
      <p:bldP spid="29" grpId="0"/>
      <p:bldP spid="30" grpId="0"/>
      <p:bldP spid="39" grpId="0"/>
      <p:bldP spid="40" grpId="0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5" y="0"/>
            <a:ext cx="9878218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73432" y="1572092"/>
            <a:ext cx="764513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73432" y="2952750"/>
            <a:ext cx="764513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273432" y="4349750"/>
            <a:ext cx="764513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273432" y="1863132"/>
            <a:ext cx="7645136" cy="640582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273432" y="3236320"/>
            <a:ext cx="7645136" cy="640582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273432" y="4633320"/>
            <a:ext cx="7645136" cy="640582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881480" y="1612564"/>
            <a:ext cx="1131371" cy="848528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81480" y="2992487"/>
            <a:ext cx="1131371" cy="848528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881480" y="4387562"/>
            <a:ext cx="1131371" cy="848528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 dirty="0"/>
              <a:t>Place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5091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20" grpId="0"/>
      <p:bldP spid="21" grpId="0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accent1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9" y="508000"/>
            <a:ext cx="11638280" cy="3996690"/>
          </a:xfrm>
          <a:prstGeom prst="rect">
            <a:avLst/>
          </a:prstGeom>
        </p:spPr>
      </p:pic>
      <p:sp>
        <p:nvSpPr>
          <p:cNvPr id="7" name="Title 6"/>
          <p:cNvSpPr txBox="1">
            <a:spLocks/>
          </p:cNvSpPr>
          <p:nvPr userDrawn="1"/>
        </p:nvSpPr>
        <p:spPr>
          <a:xfrm>
            <a:off x="610023" y="2595562"/>
            <a:ext cx="11154833" cy="2036128"/>
          </a:xfrm>
          <a:prstGeom prst="rect">
            <a:avLst/>
          </a:prstGeom>
        </p:spPr>
        <p:txBody>
          <a:bodyPr lIns="0" tIns="0" rIns="0" bIns="0" numCol="6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Headquarters</a:t>
            </a: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Houston, Texas</a:t>
            </a: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3100 Main Street, Suite 900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Houston, TX 77002, USA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+1-800-555-3548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San Francisco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101 Montgomery Street, Suite 400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San Francisco, CA 94104, USA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+1-415-356-0800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Chicago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5215 Old Orchard Road, Suite 505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Skokie, IL 60077, USA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+1-847-583-8450</a:t>
            </a: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Austin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3600 Parmer Lane, 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Suite 205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Austin, TX 78727, USA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+1-713-335-5829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 </a:t>
            </a:r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PROS Toulouse</a:t>
            </a:r>
            <a:br>
              <a:rPr lang="en-US" sz="75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Le </a:t>
            </a:r>
            <a:r>
              <a:rPr lang="en-US" sz="75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Galil</a:t>
            </a:r>
            <a:r>
              <a:rPr lang="en-US" sz="75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75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e</a:t>
            </a:r>
            <a:endParaRPr lang="en-US" sz="750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185 rue </a:t>
            </a: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Galil</a:t>
            </a:r>
            <a:r>
              <a:rPr lang="en-US" sz="75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e</a:t>
            </a: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solidFill>
                  <a:schemeClr val="bg1"/>
                </a:solidFill>
                <a:latin typeface="Century Gothic"/>
              </a:rPr>
              <a:t>31670 </a:t>
            </a: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Lab</a:t>
            </a:r>
            <a:r>
              <a:rPr lang="en-US" sz="750" dirty="0" err="1">
                <a:latin typeface="Century Gothic"/>
                <a:ea typeface="Century Gothic"/>
                <a:cs typeface="Century Gothic"/>
              </a:rPr>
              <a:t>è</a:t>
            </a: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ge</a:t>
            </a: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+33 (0) 811 70 78 78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München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Leopoldstrasse</a:t>
            </a:r>
            <a:r>
              <a:rPr lang="en-US" sz="750" dirty="0">
                <a:solidFill>
                  <a:schemeClr val="bg1"/>
                </a:solidFill>
                <a:latin typeface="Century Gothic"/>
              </a:rPr>
              <a:t> 23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80802 M</a:t>
            </a: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ü</a:t>
            </a:r>
            <a:r>
              <a:rPr lang="en-US" sz="750" dirty="0">
                <a:solidFill>
                  <a:schemeClr val="bg1"/>
                </a:solidFill>
                <a:latin typeface="Century Gothic"/>
              </a:rPr>
              <a:t>nchen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Germany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+49 (0) 89 24442 3097</a:t>
            </a: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Paris</a:t>
            </a:r>
            <a:br>
              <a:rPr lang="en-US" sz="750" b="1" dirty="0">
                <a:solidFill>
                  <a:schemeClr val="bg1"/>
                </a:solidFill>
                <a:latin typeface="Century Gothic"/>
              </a:rPr>
            </a:b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10 Boulevard Haussmann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6th Floor 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75009 Paris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+33 811 70 78 78 </a:t>
            </a: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London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4th Floor, East Wing Communications House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South Street</a:t>
            </a:r>
          </a:p>
          <a:p>
            <a:pPr marL="0" indent="0"/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Staines</a:t>
            </a:r>
            <a:r>
              <a:rPr lang="en-US" sz="750" dirty="0">
                <a:solidFill>
                  <a:schemeClr val="bg1"/>
                </a:solidFill>
                <a:latin typeface="Century Gothic"/>
              </a:rPr>
              <a:t>-Upon-Thames TW18 4PR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United Kingdom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+44 (0) 1784 777 010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Frankfurt</a:t>
            </a:r>
            <a:br>
              <a:rPr lang="en-US" sz="750" b="1" dirty="0">
                <a:solidFill>
                  <a:schemeClr val="bg1"/>
                </a:solidFill>
                <a:latin typeface="Century Gothic"/>
              </a:rPr>
            </a:br>
            <a:r>
              <a:rPr lang="en-US" sz="750" b="0" dirty="0" err="1">
                <a:solidFill>
                  <a:schemeClr val="bg1"/>
                </a:solidFill>
                <a:latin typeface="Century Gothic"/>
              </a:rPr>
              <a:t>Frankfurt</a:t>
            </a: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 Herriot’s</a:t>
            </a: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2nd Floor, </a:t>
            </a:r>
            <a:r>
              <a:rPr lang="en-US" sz="750" b="0" dirty="0" err="1">
                <a:solidFill>
                  <a:schemeClr val="bg1"/>
                </a:solidFill>
                <a:latin typeface="Century Gothic"/>
              </a:rPr>
              <a:t>Herriotstra</a:t>
            </a:r>
            <a:r>
              <a:rPr lang="en-US" sz="750" dirty="0" err="1"/>
              <a:t>ß</a:t>
            </a:r>
            <a:r>
              <a:rPr lang="en-US" sz="750" b="0" dirty="0" err="1">
                <a:solidFill>
                  <a:schemeClr val="bg1"/>
                </a:solidFill>
                <a:latin typeface="Century Gothic"/>
              </a:rPr>
              <a:t>e</a:t>
            </a: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 1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60528 Frankfurt, Germany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+49 (0) 69 677 330 15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Sydney</a:t>
            </a:r>
            <a:br>
              <a:rPr lang="en-US" sz="750" b="1" dirty="0">
                <a:solidFill>
                  <a:schemeClr val="bg1"/>
                </a:solidFill>
                <a:latin typeface="Century Gothic"/>
              </a:rPr>
            </a:b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The Ark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Level 32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101 Miller Street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North Sydney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NSW 2060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Australia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+61 2 8912 2199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Dublin</a:t>
            </a:r>
            <a:br>
              <a:rPr lang="en-US" sz="750" b="1" dirty="0">
                <a:solidFill>
                  <a:schemeClr val="bg1"/>
                </a:solidFill>
                <a:latin typeface="Century Gothic"/>
              </a:rPr>
            </a:b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Ormond Building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31-36 Ormond Quay Upper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Dublin 7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Ireland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+1-800-555-3548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04067" y="1154112"/>
            <a:ext cx="99945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0684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44714" y="285848"/>
            <a:ext cx="8690849" cy="72631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092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257300"/>
            <a:ext cx="5398168" cy="5067300"/>
          </a:xfrm>
          <a:prstGeom prst="rect">
            <a:avLst/>
          </a:prstGeom>
        </p:spPr>
        <p:txBody>
          <a:bodyPr lIns="0" tIns="0" rIns="0" bIns="0"/>
          <a:lstStyle>
            <a:lvl1pPr marL="174618" indent="-174618">
              <a:lnSpc>
                <a:spcPct val="100000"/>
              </a:lnSpc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182" indent="-174618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739745" indent="-165093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973099" indent="-233354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alibri Light" panose="020F0302020204030204" pitchFamily="34" charset="0"/>
              <a:buChar char="‒"/>
              <a:defRPr sz="1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0" indent="0">
              <a:spcBef>
                <a:spcPts val="800"/>
              </a:spcBef>
              <a:buClr>
                <a:schemeClr val="bg1"/>
              </a:buClr>
              <a:buFontTx/>
              <a:buNone/>
              <a:defRPr sz="2200">
                <a:solidFill>
                  <a:srgbClr val="409F33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20590" y="1257300"/>
            <a:ext cx="5422231" cy="5067300"/>
          </a:xfrm>
          <a:prstGeom prst="rect">
            <a:avLst/>
          </a:prstGeom>
        </p:spPr>
        <p:txBody>
          <a:bodyPr lIns="0" tIns="0" rIns="0" bIns="0"/>
          <a:lstStyle>
            <a:lvl1pPr marL="174618" indent="-174618">
              <a:lnSpc>
                <a:spcPct val="100000"/>
              </a:lnSpc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182" indent="-174618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739745" indent="-165093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973099" indent="-233354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alibri Light" panose="020F0302020204030204" pitchFamily="34" charset="0"/>
              <a:buChar char="‒"/>
              <a:defRPr sz="1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0" indent="0">
              <a:spcBef>
                <a:spcPts val="800"/>
              </a:spcBef>
              <a:buClr>
                <a:schemeClr val="bg1"/>
              </a:buClr>
              <a:buFontTx/>
              <a:buNone/>
              <a:defRPr sz="2200">
                <a:solidFill>
                  <a:srgbClr val="409F33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304367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accent1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9" y="508000"/>
            <a:ext cx="11638280" cy="399669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 userDrawn="1"/>
        </p:nvSpPr>
        <p:spPr>
          <a:xfrm>
            <a:off x="610023" y="540559"/>
            <a:ext cx="11154833" cy="2484438"/>
          </a:xfrm>
          <a:prstGeom prst="rect">
            <a:avLst/>
          </a:prstGeom>
        </p:spPr>
        <p:txBody>
          <a:bodyPr lIns="0" tIns="0" rIns="0" bIns="0" numCol="6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Headquarters</a:t>
            </a: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Houston, Texas</a:t>
            </a: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3100 Main Street, Suite 900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Houston, TX 77002, USA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+1-800-555-3548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San Francisco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101 Montgomery Street, Suite 400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San Francisco, CA 94104, USA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+1-415-356-0800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Chicago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5215 Old Orchard Road, Suite 505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Skokie, IL 60077, USA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+1-847-583-8450</a:t>
            </a: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Austin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3600 Parmer Lane, 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Suite 205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Austin, TX 78727, USA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+1-713-335-5829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 </a:t>
            </a:r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PROS Toulouse</a:t>
            </a:r>
            <a:br>
              <a:rPr lang="en-US" sz="75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Le </a:t>
            </a:r>
            <a:r>
              <a:rPr lang="en-US" sz="75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Galil</a:t>
            </a:r>
            <a:r>
              <a:rPr lang="en-US" sz="75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750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e</a:t>
            </a:r>
            <a:endParaRPr lang="en-US" sz="750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185 rue </a:t>
            </a: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Galil</a:t>
            </a:r>
            <a:r>
              <a:rPr lang="en-US" sz="750" dirty="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e</a:t>
            </a: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solidFill>
                  <a:schemeClr val="bg1"/>
                </a:solidFill>
                <a:latin typeface="Century Gothic"/>
              </a:rPr>
              <a:t>31670 </a:t>
            </a: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Lab</a:t>
            </a:r>
            <a:r>
              <a:rPr lang="en-US" sz="750" dirty="0" err="1">
                <a:latin typeface="Century Gothic"/>
                <a:ea typeface="Century Gothic"/>
                <a:cs typeface="Century Gothic"/>
              </a:rPr>
              <a:t>è</a:t>
            </a: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ge</a:t>
            </a: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+33 (0) 811 70 78 78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München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Leopoldstrasse</a:t>
            </a:r>
            <a:r>
              <a:rPr lang="en-US" sz="750" dirty="0">
                <a:solidFill>
                  <a:schemeClr val="bg1"/>
                </a:solidFill>
                <a:latin typeface="Century Gothic"/>
              </a:rPr>
              <a:t> 23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80802 M</a:t>
            </a: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ü</a:t>
            </a:r>
            <a:r>
              <a:rPr lang="en-US" sz="750" dirty="0">
                <a:solidFill>
                  <a:schemeClr val="bg1"/>
                </a:solidFill>
                <a:latin typeface="Century Gothic"/>
              </a:rPr>
              <a:t>nchen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Germany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+49 (0) 89 24442 3097</a:t>
            </a: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Paris</a:t>
            </a:r>
            <a:br>
              <a:rPr lang="en-US" sz="750" b="1" dirty="0">
                <a:solidFill>
                  <a:schemeClr val="bg1"/>
                </a:solidFill>
                <a:latin typeface="Century Gothic"/>
              </a:rPr>
            </a:b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10 Boulevard Haussmann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6th Floor 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75009 Paris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+33 811 70 78 78 </a:t>
            </a: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London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r>
              <a:rPr lang="en-US" sz="750" dirty="0">
                <a:solidFill>
                  <a:schemeClr val="bg1"/>
                </a:solidFill>
                <a:latin typeface="Century Gothic"/>
              </a:rPr>
              <a:t>4th Floor, East Wing Communication House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South Street</a:t>
            </a:r>
          </a:p>
          <a:p>
            <a:pPr marL="0" indent="0"/>
            <a:r>
              <a:rPr lang="en-US" sz="750" dirty="0" err="1">
                <a:solidFill>
                  <a:schemeClr val="bg1"/>
                </a:solidFill>
                <a:latin typeface="Century Gothic"/>
              </a:rPr>
              <a:t>Staines</a:t>
            </a:r>
            <a:r>
              <a:rPr lang="en-US" sz="750" dirty="0">
                <a:solidFill>
                  <a:schemeClr val="bg1"/>
                </a:solidFill>
                <a:latin typeface="Century Gothic"/>
              </a:rPr>
              <a:t>-Upon-Thames TW18 4PR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United Kingdom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+44 (0) 1784 777 010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Frankfurt</a:t>
            </a:r>
            <a:br>
              <a:rPr lang="en-US" sz="750" b="1" dirty="0">
                <a:solidFill>
                  <a:schemeClr val="bg1"/>
                </a:solidFill>
                <a:latin typeface="Century Gothic"/>
              </a:rPr>
            </a:br>
            <a:r>
              <a:rPr lang="en-US" sz="750" b="0" dirty="0" err="1">
                <a:solidFill>
                  <a:schemeClr val="bg1"/>
                </a:solidFill>
                <a:latin typeface="Century Gothic"/>
              </a:rPr>
              <a:t>Frankfurt</a:t>
            </a: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 Herriot’s</a:t>
            </a: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2nd Floor, </a:t>
            </a:r>
            <a:r>
              <a:rPr lang="en-US" sz="750" b="0" dirty="0" err="1">
                <a:solidFill>
                  <a:schemeClr val="bg1"/>
                </a:solidFill>
                <a:latin typeface="Century Gothic"/>
              </a:rPr>
              <a:t>Herriotstra</a:t>
            </a:r>
            <a:r>
              <a:rPr lang="en-US" sz="750" dirty="0" err="1"/>
              <a:t>ß</a:t>
            </a:r>
            <a:r>
              <a:rPr lang="en-US" sz="750" b="0" dirty="0" err="1">
                <a:solidFill>
                  <a:schemeClr val="bg1"/>
                </a:solidFill>
                <a:latin typeface="Century Gothic"/>
              </a:rPr>
              <a:t>e</a:t>
            </a: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 1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60528 Frankfurt, Germany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+49 (0) 69 677 330 15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Sydney</a:t>
            </a:r>
            <a:br>
              <a:rPr lang="en-US" sz="750" b="1" dirty="0">
                <a:solidFill>
                  <a:schemeClr val="bg1"/>
                </a:solidFill>
                <a:latin typeface="Century Gothic"/>
              </a:rPr>
            </a:b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The Ark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Level 32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101 Miller Street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North Sydney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NSW 2060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Australia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+61 2 8912 2199</a:t>
            </a:r>
            <a:br>
              <a:rPr lang="en-US" sz="750" dirty="0">
                <a:solidFill>
                  <a:schemeClr val="bg1"/>
                </a:solidFill>
                <a:latin typeface="Century Gothic"/>
              </a:rPr>
            </a:br>
            <a:endParaRPr lang="en-US" sz="750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 dirty="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 dirty="0">
                <a:solidFill>
                  <a:schemeClr val="bg1"/>
                </a:solidFill>
                <a:latin typeface="Century Gothic"/>
              </a:rPr>
              <a:t>PROS Dublin</a:t>
            </a:r>
            <a:br>
              <a:rPr lang="en-US" sz="750" b="1" dirty="0">
                <a:solidFill>
                  <a:schemeClr val="bg1"/>
                </a:solidFill>
                <a:latin typeface="Century Gothic"/>
              </a:rPr>
            </a:br>
            <a:r>
              <a:rPr lang="en-US" sz="750" b="0" dirty="0">
                <a:solidFill>
                  <a:schemeClr val="bg1"/>
                </a:solidFill>
                <a:latin typeface="Century Gothic"/>
              </a:rPr>
              <a:t>Ormond Building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31-36 Ormond Quay Upper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Dublin 7</a:t>
            </a:r>
          </a:p>
          <a:p>
            <a:pPr marL="0" indent="0"/>
            <a:r>
              <a:rPr lang="en-US" sz="750" b="0" dirty="0">
                <a:solidFill>
                  <a:schemeClr val="bg1"/>
                </a:solidFill>
                <a:latin typeface="Century Gothic"/>
              </a:rPr>
              <a:t>Ireland</a:t>
            </a:r>
          </a:p>
          <a:p>
            <a:pPr marL="0" indent="0"/>
            <a:r>
              <a:rPr lang="en-US" sz="750" dirty="0">
                <a:solidFill>
                  <a:schemeClr val="bg1"/>
                </a:solidFill>
                <a:latin typeface="Century Gothic"/>
              </a:rPr>
              <a:t>+1-800-555-3548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4067" y="2820617"/>
            <a:ext cx="99945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366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4434" y="990600"/>
            <a:ext cx="11523133" cy="1319213"/>
          </a:xfrm>
          <a:prstGeom prst="rect">
            <a:avLst/>
          </a:prstGeom>
        </p:spPr>
        <p:txBody>
          <a:bodyPr/>
          <a:lstStyle>
            <a:lvl1pPr marL="342886" indent="-342886">
              <a:buClr>
                <a:srgbClr val="B1CAA9"/>
              </a:buClr>
              <a:buSzPct val="70000"/>
              <a:buFont typeface="Wingdings" panose="05000000000000000000" pitchFamily="2" charset="2"/>
              <a:buChar char="u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20" indent="-285739">
              <a:buClr>
                <a:srgbClr val="B1CAA9"/>
              </a:buClr>
              <a:buFont typeface="Arial" panose="020B0604020202020204" pitchFamily="34" charset="0"/>
              <a:buChar char="•"/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Clr>
                <a:srgbClr val="B1CAA9"/>
              </a:buClr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Clr>
                <a:schemeClr val="accent1">
                  <a:lumMod val="90000"/>
                </a:schemeClr>
              </a:buClr>
              <a:buFont typeface="Wingdings" panose="05000000000000000000" pitchFamily="2" charset="2"/>
              <a:buNone/>
              <a:defRPr/>
            </a:lvl4pPr>
            <a:lvl5pPr marL="1828727" indent="0">
              <a:buClr>
                <a:schemeClr val="accent1">
                  <a:lumMod val="90000"/>
                </a:schemeClr>
              </a:buClr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</p:txBody>
      </p:sp>
      <p:sp>
        <p:nvSpPr>
          <p:cNvPr id="12" name="タイトル プレースホルダー 3"/>
          <p:cNvSpPr>
            <a:spLocks noGrp="1"/>
          </p:cNvSpPr>
          <p:nvPr>
            <p:ph type="title"/>
          </p:nvPr>
        </p:nvSpPr>
        <p:spPr>
          <a:xfrm>
            <a:off x="335360" y="260649"/>
            <a:ext cx="109728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4416594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334434" y="990600"/>
            <a:ext cx="11523133" cy="5181600"/>
          </a:xfrm>
          <a:prstGeom prst="rect">
            <a:avLst/>
          </a:prstGeom>
        </p:spPr>
        <p:txBody>
          <a:bodyPr/>
          <a:lstStyle>
            <a:lvl1pPr marL="342886" indent="-342886">
              <a:buClr>
                <a:srgbClr val="B1CAA9"/>
              </a:buClr>
              <a:buSzPct val="70000"/>
              <a:buFont typeface="Wingdings" panose="05000000000000000000" pitchFamily="2" charset="2"/>
              <a:buChar char="u"/>
              <a:defRPr sz="2400" baseline="0"/>
            </a:lvl1pPr>
            <a:lvl2pPr marL="742920" indent="-285739">
              <a:buClr>
                <a:srgbClr val="B1CAA9"/>
              </a:buClr>
              <a:buFont typeface="Arial" panose="020B0604020202020204" pitchFamily="34" charset="0"/>
              <a:buChar char="•"/>
              <a:defRPr baseline="0"/>
            </a:lvl2pPr>
            <a:lvl3pPr marL="1142954" indent="-228591">
              <a:buClr>
                <a:srgbClr val="B1CAA9"/>
              </a:buClr>
              <a:buFont typeface="Arial" panose="020B0604020202020204" pitchFamily="34" charset="0"/>
              <a:buChar char="•"/>
              <a:defRPr baseline="0"/>
            </a:lvl3pPr>
            <a:lvl4pPr marL="1371545" indent="0">
              <a:buClr>
                <a:schemeClr val="accent1">
                  <a:lumMod val="90000"/>
                </a:schemeClr>
              </a:buClr>
              <a:buFont typeface="Wingdings" panose="05000000000000000000" pitchFamily="2" charset="2"/>
              <a:buNone/>
              <a:defRPr/>
            </a:lvl4pPr>
            <a:lvl5pPr marL="1828727" indent="0">
              <a:buClr>
                <a:schemeClr val="accent1">
                  <a:lumMod val="90000"/>
                </a:schemeClr>
              </a:buClr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en-US" altLang="ja-JP" dirty="0"/>
              <a:t>Text level 1</a:t>
            </a:r>
          </a:p>
          <a:p>
            <a:pPr lvl="1"/>
            <a:r>
              <a:rPr lang="en-US" altLang="ja-JP" dirty="0"/>
              <a:t>Text level 2</a:t>
            </a:r>
          </a:p>
          <a:p>
            <a:pPr lvl="2"/>
            <a:r>
              <a:rPr lang="en-US" altLang="ja-JP" dirty="0"/>
              <a:t>Text level 3</a:t>
            </a:r>
          </a:p>
        </p:txBody>
      </p:sp>
      <p:sp>
        <p:nvSpPr>
          <p:cNvPr id="7" name="タイトル プレースホルダー 3"/>
          <p:cNvSpPr>
            <a:spLocks noGrp="1"/>
          </p:cNvSpPr>
          <p:nvPr>
            <p:ph type="title" hasCustomPrompt="1"/>
          </p:nvPr>
        </p:nvSpPr>
        <p:spPr>
          <a:xfrm>
            <a:off x="335359" y="260649"/>
            <a:ext cx="11522207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>
                <a:solidFill>
                  <a:srgbClr val="411C3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389304"/>
      </p:ext>
    </p:extLst>
  </p:cSld>
  <p:clrMapOvr>
    <a:masterClrMapping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OS Healthcar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55173"/>
            <a:ext cx="3810000" cy="26201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here </a:t>
            </a:r>
            <a:br>
              <a:rPr lang="en-US" dirty="0"/>
            </a:br>
            <a:r>
              <a:rPr lang="en-US" dirty="0"/>
              <a:t>to place a B/W picture industry related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9BD5DC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Cover Slide for Healthcare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Click here to add 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158"/>
          <a:stretch/>
        </p:blipFill>
        <p:spPr>
          <a:xfrm>
            <a:off x="3810000" y="3959976"/>
            <a:ext cx="8382000" cy="819379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238501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35956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on Left - Pic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165432" y="1257301"/>
            <a:ext cx="4267200" cy="3523095"/>
          </a:xfrm>
          <a:prstGeom prst="roundRect">
            <a:avLst>
              <a:gd name="adj" fmla="val 481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44714" y="285848"/>
            <a:ext cx="8690849" cy="72631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092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2" y="1257300"/>
            <a:ext cx="7259052" cy="5067300"/>
          </a:xfrm>
          <a:prstGeom prst="rect">
            <a:avLst/>
          </a:prstGeom>
        </p:spPr>
        <p:txBody>
          <a:bodyPr lIns="0" tIns="0" rIns="0" bIns="0"/>
          <a:lstStyle>
            <a:lvl1pPr marL="174618" indent="-174618">
              <a:lnSpc>
                <a:spcPct val="100000"/>
              </a:lnSpc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182" indent="-174618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739745" indent="-165093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973099" indent="-233354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alibri Light" panose="020F0302020204030204" pitchFamily="34" charset="0"/>
              <a:buChar char="‒"/>
              <a:defRPr sz="1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0" indent="0">
              <a:spcBef>
                <a:spcPts val="800"/>
              </a:spcBef>
              <a:buClr>
                <a:schemeClr val="bg1"/>
              </a:buClr>
              <a:buFontTx/>
              <a:buNone/>
              <a:defRPr sz="2200">
                <a:solidFill>
                  <a:srgbClr val="409F33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0830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30036" y="2394618"/>
            <a:ext cx="9504219" cy="20447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90000"/>
              </a:lnSpc>
              <a:defRPr sz="4000" spc="-70" baseline="0">
                <a:solidFill>
                  <a:srgbClr val="005690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409088"/>
      </p:ext>
    </p:extLst>
  </p:cSld>
  <p:clrMapOvr>
    <a:masterClrMapping/>
  </p:clrMapOvr>
  <p:transition spd="slow"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061559" y="1277467"/>
            <a:ext cx="4906099" cy="4161119"/>
          </a:xfrm>
          <a:prstGeom prst="roundRect">
            <a:avLst>
              <a:gd name="adj" fmla="val 3553"/>
            </a:avLst>
          </a:prstGeom>
        </p:spPr>
        <p:txBody>
          <a:bodyPr/>
          <a:lstStyle>
            <a:lvl1pPr marL="18288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10867" y="1925637"/>
            <a:ext cx="4767072" cy="2889504"/>
          </a:xfrm>
          <a:prstGeom prst="rect">
            <a:avLst/>
          </a:prstGeom>
        </p:spPr>
        <p:txBody>
          <a:bodyPr anchor="ctr" anchorCtr="0"/>
          <a:lstStyle>
            <a:lvl1pPr marL="0">
              <a:lnSpc>
                <a:spcPct val="90000"/>
              </a:lnSpc>
              <a:spcBef>
                <a:spcPts val="0"/>
              </a:spcBef>
              <a:defRPr sz="3800" spc="-70" baseline="0">
                <a:solidFill>
                  <a:srgbClr val="005690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628694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7066" y="2164545"/>
            <a:ext cx="9978029" cy="1335421"/>
          </a:xfrm>
          <a:prstGeom prst="rect">
            <a:avLst/>
          </a:prstGeom>
        </p:spPr>
        <p:txBody>
          <a:bodyPr/>
          <a:lstStyle>
            <a:lvl1pPr marL="18288" indent="0" algn="ctr">
              <a:buNone/>
              <a:defRPr lang="en-US" sz="2800" spc="-30" baseline="0" dirty="0" smtClean="0">
                <a:solidFill>
                  <a:srgbClr val="0092CC"/>
                </a:solidFill>
                <a:latin typeface="Calibri Light" panose="020F0302020204030204" pitchFamily="34" charset="0"/>
              </a:defRPr>
            </a:lvl1pPr>
          </a:lstStyle>
          <a:p>
            <a:pPr algn="ctr"/>
            <a:r>
              <a:rPr lang="en-US" sz="2800" spc="-30">
                <a:ea typeface="+mj-ea"/>
                <a:cs typeface="+mj-cs"/>
              </a:rPr>
              <a:t>This is a great quote that really highlights a differentiator or value proposition for PROS. It is usually about this long.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107065" y="1477454"/>
            <a:ext cx="1847096" cy="405821"/>
            <a:chOff x="1285689" y="1363953"/>
            <a:chExt cx="1772769" cy="519321"/>
          </a:xfrm>
        </p:grpSpPr>
        <p:pic>
          <p:nvPicPr>
            <p:cNvPr id="5" name="Picture 4" descr="Quote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689" y="1368436"/>
              <a:ext cx="768723" cy="514838"/>
            </a:xfrm>
            <a:prstGeom prst="rect">
              <a:avLst/>
            </a:prstGeom>
          </p:spPr>
        </p:pic>
        <p:pic>
          <p:nvPicPr>
            <p:cNvPr id="7" name="Picture 6" descr="Quote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289735" y="1363953"/>
              <a:ext cx="768723" cy="514838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315201" y="4129635"/>
            <a:ext cx="3782593" cy="885710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90000"/>
              </a:lnSpc>
              <a:spcBef>
                <a:spcPts val="0"/>
              </a:spcBef>
              <a:buNone/>
              <a:defRPr lang="en-US" sz="1800" spc="-30" smtClean="0">
                <a:solidFill>
                  <a:srgbClr val="409F33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sz="2000" spc="-30">
                <a:solidFill>
                  <a:srgbClr val="47AF38"/>
                </a:solidFill>
                <a:ea typeface="+mj-ea"/>
                <a:cs typeface="+mj-cs"/>
              </a:rPr>
              <a:t>Position, Company</a:t>
            </a:r>
            <a:br>
              <a:rPr lang="en-US" sz="2000" spc="-30">
                <a:solidFill>
                  <a:srgbClr val="47AF38"/>
                </a:solidFill>
                <a:ea typeface="+mj-ea"/>
                <a:cs typeface="+mj-cs"/>
              </a:rPr>
            </a:br>
            <a:r>
              <a:rPr lang="en-US" sz="2000" spc="-30">
                <a:solidFill>
                  <a:srgbClr val="47AF38"/>
                </a:solidFill>
                <a:ea typeface="+mj-ea"/>
                <a:cs typeface="+mj-cs"/>
              </a:rPr>
              <a:t>Date &amp; Publication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315200" y="3646236"/>
            <a:ext cx="3782484" cy="458788"/>
          </a:xfrm>
          <a:prstGeom prst="rect">
            <a:avLst/>
          </a:prstGeom>
        </p:spPr>
        <p:txBody>
          <a:bodyPr lIns="0" tIns="0" rIns="0" bIns="0" anchor="b" anchorCtr="0"/>
          <a:lstStyle>
            <a:lvl1pPr marL="173729" indent="-173729" algn="r">
              <a:buClr>
                <a:schemeClr val="accent4"/>
              </a:buClr>
              <a:buFont typeface="Corbel" panose="020B0503020204020204" pitchFamily="34" charset="0"/>
              <a:buChar char="–"/>
              <a:defRPr sz="220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1107066" y="3760021"/>
            <a:ext cx="2149482" cy="8874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398664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Heading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7"/>
          <p:cNvSpPr>
            <a:spLocks noChangeArrowheads="1"/>
          </p:cNvSpPr>
          <p:nvPr userDrawn="1"/>
        </p:nvSpPr>
        <p:spPr bwMode="auto">
          <a:xfrm>
            <a:off x="786538" y="1348257"/>
            <a:ext cx="3227873" cy="2420905"/>
          </a:xfrm>
          <a:prstGeom prst="ellipse">
            <a:avLst/>
          </a:prstGeom>
          <a:solidFill>
            <a:srgbClr val="04326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45720" rIns="0" bIns="45720" anchor="ctr"/>
          <a:lstStyle/>
          <a:p>
            <a:pPr algn="ctr" eaLnBrk="0" hangingPunct="0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AutoShape 27"/>
          <p:cNvSpPr>
            <a:spLocks noChangeArrowheads="1"/>
          </p:cNvSpPr>
          <p:nvPr userDrawn="1"/>
        </p:nvSpPr>
        <p:spPr bwMode="auto">
          <a:xfrm>
            <a:off x="4499686" y="1348257"/>
            <a:ext cx="3227873" cy="2420905"/>
          </a:xfrm>
          <a:prstGeom prst="ellipse">
            <a:avLst/>
          </a:prstGeom>
          <a:solidFill>
            <a:srgbClr val="1292DE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lvl="0" algn="ctr" eaLnBrk="0" hangingPunct="0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AutoShape 27"/>
          <p:cNvSpPr>
            <a:spLocks noChangeArrowheads="1"/>
          </p:cNvSpPr>
          <p:nvPr userDrawn="1"/>
        </p:nvSpPr>
        <p:spPr bwMode="auto">
          <a:xfrm>
            <a:off x="8181921" y="1348257"/>
            <a:ext cx="3227873" cy="2420905"/>
          </a:xfrm>
          <a:prstGeom prst="ellipse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 eaLnBrk="0" hangingPunct="0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66383" y="1718977"/>
            <a:ext cx="2220382" cy="1665287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lnSpc>
                <a:spcPct val="92000"/>
              </a:lnSpc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227004" indent="0">
              <a:buNone/>
              <a:defRPr>
                <a:solidFill>
                  <a:schemeClr val="bg1"/>
                </a:solidFill>
              </a:defRPr>
            </a:lvl2pPr>
            <a:lvl3pPr marL="458770" indent="0">
              <a:buNone/>
              <a:defRPr>
                <a:solidFill>
                  <a:schemeClr val="bg1"/>
                </a:solidFill>
              </a:defRPr>
            </a:lvl3pPr>
            <a:lvl4pPr marL="685773" indent="0">
              <a:buNone/>
              <a:defRPr>
                <a:solidFill>
                  <a:schemeClr val="bg1"/>
                </a:solidFill>
              </a:defRPr>
            </a:lvl4pPr>
            <a:lvl5pPr marL="9127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003430" y="1718977"/>
            <a:ext cx="2220382" cy="1665287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lnSpc>
                <a:spcPct val="90000"/>
              </a:lnSpc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227004" indent="0">
              <a:buNone/>
              <a:defRPr>
                <a:solidFill>
                  <a:schemeClr val="bg1"/>
                </a:solidFill>
              </a:defRPr>
            </a:lvl2pPr>
            <a:lvl3pPr marL="458770" indent="0">
              <a:buNone/>
              <a:defRPr>
                <a:solidFill>
                  <a:schemeClr val="bg1"/>
                </a:solidFill>
              </a:defRPr>
            </a:lvl3pPr>
            <a:lvl4pPr marL="685773" indent="0">
              <a:buNone/>
              <a:defRPr>
                <a:solidFill>
                  <a:schemeClr val="bg1"/>
                </a:solidFill>
              </a:defRPr>
            </a:lvl4pPr>
            <a:lvl5pPr marL="9127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685665" y="1718977"/>
            <a:ext cx="2220382" cy="1665287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lnSpc>
                <a:spcPct val="90000"/>
              </a:lnSpc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227004" indent="0">
              <a:buNone/>
              <a:defRPr>
                <a:solidFill>
                  <a:schemeClr val="bg1"/>
                </a:solidFill>
              </a:defRPr>
            </a:lvl2pPr>
            <a:lvl3pPr marL="458770" indent="0">
              <a:buNone/>
              <a:defRPr>
                <a:solidFill>
                  <a:schemeClr val="bg1"/>
                </a:solidFill>
              </a:defRPr>
            </a:lvl3pPr>
            <a:lvl4pPr marL="685773" indent="0">
              <a:buNone/>
              <a:defRPr>
                <a:solidFill>
                  <a:schemeClr val="bg1"/>
                </a:solidFill>
              </a:defRPr>
            </a:lvl4pPr>
            <a:lvl5pPr marL="9127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20437" y="3916264"/>
            <a:ext cx="3417454" cy="240833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-173729" algn="ctr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aseline="0" dirty="0" smtClean="0">
                <a:latin typeface="Calibri Light" panose="020F0302020204030204" pitchFamily="34" charset="0"/>
              </a:defRPr>
            </a:lvl1pPr>
          </a:lstStyle>
          <a:p>
            <a:pPr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404894" y="3916264"/>
            <a:ext cx="3417454" cy="240833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-173729" algn="ctr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aseline="0" dirty="0" smtClean="0">
                <a:latin typeface="Calibri Light" panose="020F0302020204030204" pitchFamily="34" charset="0"/>
              </a:defRPr>
            </a:lvl1pPr>
          </a:lstStyle>
          <a:p>
            <a:pPr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087129" y="3916264"/>
            <a:ext cx="3417454" cy="240833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-173729" algn="ctr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aseline="0" dirty="0" smtClean="0">
                <a:latin typeface="Calibri Light" panose="020F0302020204030204" pitchFamily="34" charset="0"/>
              </a:defRPr>
            </a:lvl1pPr>
          </a:lstStyle>
          <a:p>
            <a:pPr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44714" y="285848"/>
            <a:ext cx="8690849" cy="72631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092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117373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Heading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7"/>
          <p:cNvSpPr>
            <a:spLocks noChangeArrowheads="1"/>
          </p:cNvSpPr>
          <p:nvPr userDrawn="1"/>
        </p:nvSpPr>
        <p:spPr bwMode="auto">
          <a:xfrm>
            <a:off x="486685" y="1421337"/>
            <a:ext cx="2496988" cy="1872741"/>
          </a:xfrm>
          <a:prstGeom prst="ellipse">
            <a:avLst/>
          </a:prstGeom>
          <a:solidFill>
            <a:srgbClr val="04326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45720" rIns="0" bIns="45720" anchor="ctr"/>
          <a:lstStyle/>
          <a:p>
            <a:pPr algn="ctr" eaLnBrk="0" hangingPunct="0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8" name="AutoShape 27"/>
          <p:cNvSpPr>
            <a:spLocks noChangeArrowheads="1"/>
          </p:cNvSpPr>
          <p:nvPr userDrawn="1"/>
        </p:nvSpPr>
        <p:spPr bwMode="auto">
          <a:xfrm>
            <a:off x="3380029" y="1421337"/>
            <a:ext cx="2496988" cy="1872741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45720" rIns="0" bIns="45720" anchor="ctr"/>
          <a:lstStyle/>
          <a:p>
            <a:pPr algn="ctr" eaLnBrk="0" hangingPunct="0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9" name="AutoShape 27"/>
          <p:cNvSpPr>
            <a:spLocks noChangeArrowheads="1"/>
          </p:cNvSpPr>
          <p:nvPr userDrawn="1"/>
        </p:nvSpPr>
        <p:spPr bwMode="auto">
          <a:xfrm>
            <a:off x="6291845" y="1421337"/>
            <a:ext cx="2496988" cy="1872741"/>
          </a:xfrm>
          <a:prstGeom prst="ellipse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45720" rIns="0" bIns="45720" anchor="ctr"/>
          <a:lstStyle/>
          <a:p>
            <a:pPr algn="ctr" eaLnBrk="0" hangingPunct="0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0" name="AutoShape 27"/>
          <p:cNvSpPr>
            <a:spLocks noChangeArrowheads="1"/>
          </p:cNvSpPr>
          <p:nvPr userDrawn="1"/>
        </p:nvSpPr>
        <p:spPr bwMode="auto">
          <a:xfrm>
            <a:off x="9203662" y="1421337"/>
            <a:ext cx="2496988" cy="1872741"/>
          </a:xfrm>
          <a:prstGeom prst="ellipse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45720" rIns="0" bIns="45720" anchor="ctr"/>
          <a:lstStyle/>
          <a:p>
            <a:pPr algn="ctr" eaLnBrk="0" hangingPunct="0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13039" y="1685184"/>
            <a:ext cx="1844278" cy="1383206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227004" indent="0">
              <a:buNone/>
              <a:defRPr>
                <a:solidFill>
                  <a:schemeClr val="bg1"/>
                </a:solidFill>
              </a:defRPr>
            </a:lvl2pPr>
            <a:lvl3pPr marL="458770" indent="0">
              <a:buNone/>
              <a:defRPr>
                <a:solidFill>
                  <a:schemeClr val="bg1"/>
                </a:solidFill>
              </a:defRPr>
            </a:lvl3pPr>
            <a:lvl4pPr marL="685773" indent="0">
              <a:buNone/>
              <a:defRPr>
                <a:solidFill>
                  <a:schemeClr val="bg1"/>
                </a:solidFill>
              </a:defRPr>
            </a:lvl4pPr>
            <a:lvl5pPr marL="9127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706382" y="1685184"/>
            <a:ext cx="1844278" cy="1383206"/>
          </a:xfrm>
          <a:prstGeom prst="rect">
            <a:avLst/>
          </a:prstGeom>
        </p:spPr>
        <p:txBody>
          <a:bodyPr anchor="ctr" anchorCtr="1"/>
          <a:lstStyle>
            <a:lvl1pPr algn="ctr">
              <a:defRPr lang="en-US" sz="1600" dirty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618199" y="1685184"/>
            <a:ext cx="1844278" cy="1383206"/>
          </a:xfrm>
          <a:prstGeom prst="rect">
            <a:avLst/>
          </a:prstGeom>
        </p:spPr>
        <p:txBody>
          <a:bodyPr anchor="ctr" anchorCtr="1"/>
          <a:lstStyle>
            <a:lvl1pPr algn="ctr">
              <a:defRPr lang="en-US" sz="1600" dirty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530014" y="1685184"/>
            <a:ext cx="1844278" cy="1383206"/>
          </a:xfrm>
          <a:prstGeom prst="rect">
            <a:avLst/>
          </a:prstGeom>
        </p:spPr>
        <p:txBody>
          <a:bodyPr anchor="ctr" anchorCtr="1"/>
          <a:lstStyle>
            <a:lvl1pPr algn="ctr">
              <a:defRPr lang="en-US" sz="1600" dirty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05" y="3418535"/>
            <a:ext cx="2596896" cy="285292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-173729" algn="ctr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aseline="0" dirty="0" smtClean="0">
                <a:latin typeface="Calibri Light" panose="020F0302020204030204" pitchFamily="34" charset="0"/>
              </a:defRPr>
            </a:lvl1pPr>
          </a:lstStyle>
          <a:p>
            <a:pPr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30073" y="3418535"/>
            <a:ext cx="2596896" cy="285292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-173729" algn="ctr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aseline="0" dirty="0" smtClean="0">
                <a:latin typeface="Calibri Light" panose="020F0302020204030204" pitchFamily="34" charset="0"/>
              </a:defRPr>
            </a:lvl1pPr>
          </a:lstStyle>
          <a:p>
            <a:pPr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41890" y="3418535"/>
            <a:ext cx="2596896" cy="285292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-173729" algn="ctr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aseline="0" dirty="0" smtClean="0">
                <a:latin typeface="Calibri Light" panose="020F0302020204030204" pitchFamily="34" charset="0"/>
              </a:defRPr>
            </a:lvl1pPr>
          </a:lstStyle>
          <a:p>
            <a:pPr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153705" y="3418535"/>
            <a:ext cx="2596896" cy="285292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-173729" algn="ctr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aseline="0" dirty="0" smtClean="0">
                <a:latin typeface="Calibri Light" panose="020F0302020204030204" pitchFamily="34" charset="0"/>
              </a:defRPr>
            </a:lvl1pPr>
          </a:lstStyle>
          <a:p>
            <a:pPr lvl="0" algn="ctr">
              <a:lnSpc>
                <a:spcPct val="9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44714" y="285848"/>
            <a:ext cx="8690849" cy="72631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28505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General Cov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55173"/>
            <a:ext cx="3810000" cy="2617130"/>
          </a:xfrm>
        </p:spPr>
        <p:txBody>
          <a:bodyPr/>
          <a:lstStyle>
            <a:lvl1pPr marL="0" marR="0" indent="-306134" algn="ctr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Click here to place </a:t>
            </a:r>
            <a:br>
              <a:rPr lang="en-US"/>
            </a:br>
            <a:r>
              <a:rPr lang="en-US"/>
              <a:t>a generic B/W picture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38" y="3936199"/>
            <a:ext cx="8427861" cy="149663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2695" y="2402417"/>
            <a:ext cx="6632222" cy="747942"/>
          </a:xfrm>
        </p:spPr>
        <p:txBody>
          <a:bodyPr lIns="0" tIns="0" rIns="0" bIns="0">
            <a:normAutofit/>
          </a:bodyPr>
          <a:lstStyle>
            <a:lvl1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333"/>
              </a:spcBef>
              <a:buNone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238501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26741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44714" y="285848"/>
            <a:ext cx="8690849" cy="72631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092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6975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9926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S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167"/>
            <a:ext cx="10587567" cy="4328583"/>
          </a:xfrm>
        </p:spPr>
        <p:txBody>
          <a:bodyPr/>
          <a:lstStyle>
            <a:lvl1pPr>
              <a:buClr>
                <a:schemeClr val="accent5"/>
              </a:buClr>
              <a:buFont typeface="Arial"/>
              <a:buChar char="•"/>
              <a:defRPr sz="2250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865" y="0"/>
            <a:ext cx="9878218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7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0" y="0"/>
            <a:ext cx="9884833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0" y="1143000"/>
            <a:ext cx="12192000" cy="4953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Full Img BG Modern Comme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" t="-1055" r="388" b="388"/>
          <a:stretch/>
        </p:blipFill>
        <p:spPr>
          <a:xfrm>
            <a:off x="162560" y="-79376"/>
            <a:ext cx="11874766" cy="5535622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-187562" y="3192913"/>
            <a:ext cx="6096000" cy="2876550"/>
          </a:xfrm>
          <a:prstGeom prst="roundRect">
            <a:avLst>
              <a:gd name="adj" fmla="val 4084"/>
            </a:avLst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63063" y="3329920"/>
            <a:ext cx="5364014" cy="1844981"/>
          </a:xfrm>
          <a:prstGeom prst="rect">
            <a:avLst/>
          </a:prstGeom>
        </p:spPr>
        <p:txBody>
          <a:bodyPr anchor="ctr" anchorCtr="0"/>
          <a:lstStyle>
            <a:lvl1pPr marL="18288" indent="0">
              <a:lnSpc>
                <a:spcPct val="80000"/>
              </a:lnSpc>
              <a:spcBef>
                <a:spcPts val="800"/>
              </a:spcBef>
              <a:buFontTx/>
              <a:buNone/>
              <a:defRPr sz="3400" cap="none" spc="-70" baseline="0">
                <a:latin typeface="Calibri Light" panose="020F0302020204030204" pitchFamily="34" charset="0"/>
              </a:defRPr>
            </a:lvl1pPr>
            <a:lvl2pPr marL="18288" indent="0">
              <a:lnSpc>
                <a:spcPct val="80000"/>
              </a:lnSpc>
              <a:spcBef>
                <a:spcPts val="400"/>
              </a:spcBef>
              <a:buFontTx/>
              <a:buNone/>
              <a:defRPr sz="2400" spc="-30" baseline="0">
                <a:solidFill>
                  <a:srgbClr val="409F33"/>
                </a:solidFill>
                <a:latin typeface="Calibri Light" panose="020F0302020204030204" pitchFamily="34" charset="0"/>
              </a:defRPr>
            </a:lvl2pPr>
          </a:lstStyle>
          <a:p>
            <a:pPr lvl="0"/>
            <a:r>
              <a:rPr lang="en-US"/>
              <a:t>Full Image Modern Commerce Slide</a:t>
            </a:r>
          </a:p>
          <a:p>
            <a:pPr lvl="1"/>
            <a:r>
              <a:rPr lang="en-US"/>
              <a:t>Marketing Dept. Will Be</a:t>
            </a:r>
            <a:br>
              <a:rPr lang="en-US"/>
            </a:br>
            <a:r>
              <a:rPr lang="en-US"/>
              <a:t>Adding Slides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2" y="4238981"/>
            <a:ext cx="11879179" cy="2500880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442363" y="5297214"/>
            <a:ext cx="5320478" cy="4097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18288" indent="0" algn="r">
              <a:lnSpc>
                <a:spcPct val="90000"/>
              </a:lnSpc>
              <a:buNone/>
              <a:defRPr sz="2500" baseline="0">
                <a:solidFill>
                  <a:srgbClr val="00B3E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Presenters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317673" y="5697232"/>
            <a:ext cx="5445169" cy="255045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90000"/>
              </a:lnSpc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Presenters 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624321" y="6350000"/>
            <a:ext cx="5155353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  <a:latin typeface="Calibri Light" panose="020F0302020204030204" pitchFamily="34" charset="0"/>
              </a:rPr>
              <a:t>©</a:t>
            </a:r>
            <a:r>
              <a:rPr lang="en-US" sz="1000" baseline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US" sz="1000">
                <a:solidFill>
                  <a:schemeClr val="bg1"/>
                </a:solidFill>
                <a:latin typeface="Calibri Light" panose="020F0302020204030204" pitchFamily="34" charset="0"/>
              </a:rPr>
              <a:t>2018 PROS, Inc. All rights reserved. Confidential and Proprietary.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42364" y="6057560"/>
            <a:ext cx="5320476" cy="267419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8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10763" y="-224286"/>
            <a:ext cx="2672652" cy="1208356"/>
            <a:chOff x="9506662" y="-138223"/>
            <a:chExt cx="1744452" cy="1051599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9506662" y="-138223"/>
              <a:ext cx="1744452" cy="1051599"/>
            </a:xfrm>
            <a:prstGeom prst="roundRect">
              <a:avLst>
                <a:gd name="adj" fmla="val 106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>
                <a:solidFill>
                  <a:prstClr val="white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21983" y="336601"/>
              <a:ext cx="1313810" cy="367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9487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688">
          <p15:clr>
            <a:srgbClr val="FBAE40"/>
          </p15:clr>
        </p15:guide>
        <p15:guide id="3" pos="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2" y="4238981"/>
            <a:ext cx="11879179" cy="25008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53523" y="1723690"/>
            <a:ext cx="5459218" cy="2247956"/>
          </a:xfrm>
          <a:prstGeom prst="rect">
            <a:avLst/>
          </a:prstGeom>
        </p:spPr>
        <p:txBody>
          <a:bodyPr anchor="ctr" anchorCtr="0"/>
          <a:lstStyle>
            <a:lvl1pPr marL="18288" indent="0">
              <a:lnSpc>
                <a:spcPct val="90000"/>
              </a:lnSpc>
              <a:buFontTx/>
              <a:buNone/>
              <a:defRPr sz="3600" cap="none" spc="-70" baseline="0">
                <a:latin typeface="Calibri Light" panose="020F0302020204030204" pitchFamily="34" charset="0"/>
              </a:defRPr>
            </a:lvl1pPr>
            <a:lvl2pPr marL="18288" indent="0">
              <a:lnSpc>
                <a:spcPct val="90000"/>
              </a:lnSpc>
              <a:spcBef>
                <a:spcPts val="400"/>
              </a:spcBef>
              <a:buFontTx/>
              <a:buNone/>
              <a:defRPr sz="2800" spc="-30" baseline="0">
                <a:solidFill>
                  <a:srgbClr val="409F33"/>
                </a:solidFill>
                <a:latin typeface="Calibri Light" panose="020F0302020204030204" pitchFamily="34" charset="0"/>
              </a:defRPr>
            </a:lvl2pPr>
          </a:lstStyle>
          <a:p>
            <a:pPr lvl="0"/>
            <a:r>
              <a:rPr lang="en-US"/>
              <a:t>Click to edit Master title and subtitle</a:t>
            </a:r>
          </a:p>
          <a:p>
            <a:pPr lvl="1"/>
            <a:r>
              <a:rPr lang="en-US"/>
              <a:t>Subtitle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-235977" y="1299412"/>
            <a:ext cx="5850713" cy="3092115"/>
          </a:xfrm>
          <a:prstGeom prst="roundRect">
            <a:avLst>
              <a:gd name="adj" fmla="val 7801"/>
            </a:avLst>
          </a:prstGeom>
          <a:noFill/>
          <a:ln w="22225">
            <a:noFill/>
          </a:ln>
        </p:spPr>
        <p:txBody>
          <a:bodyPr lIns="0" tIns="0" rIns="0" bIns="0" anchor="ctr" anchorCtr="0"/>
          <a:lstStyle>
            <a:lvl1pPr marL="18288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110763" y="-224286"/>
            <a:ext cx="2672652" cy="1208356"/>
            <a:chOff x="9506662" y="-138223"/>
            <a:chExt cx="1744452" cy="1051599"/>
          </a:xfrm>
        </p:grpSpPr>
        <p:sp>
          <p:nvSpPr>
            <p:cNvPr id="12" name="Rounded Rectangle 11"/>
            <p:cNvSpPr/>
            <p:nvPr userDrawn="1"/>
          </p:nvSpPr>
          <p:spPr>
            <a:xfrm>
              <a:off x="9506662" y="-138223"/>
              <a:ext cx="1744452" cy="1051599"/>
            </a:xfrm>
            <a:prstGeom prst="roundRect">
              <a:avLst>
                <a:gd name="adj" fmla="val 106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983" y="336601"/>
              <a:ext cx="1313810" cy="367867"/>
            </a:xfrm>
            <a:prstGeom prst="rect">
              <a:avLst/>
            </a:prstGeom>
          </p:spPr>
        </p:pic>
      </p:grpSp>
      <p:sp>
        <p:nvSpPr>
          <p:cNvPr id="15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442363" y="5297214"/>
            <a:ext cx="5320478" cy="4097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18288" indent="0" algn="r">
              <a:lnSpc>
                <a:spcPct val="90000"/>
              </a:lnSpc>
              <a:buNone/>
              <a:defRPr sz="2500" baseline="0">
                <a:solidFill>
                  <a:srgbClr val="00B3E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Presenters Name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317673" y="5697232"/>
            <a:ext cx="5445169" cy="255045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90000"/>
              </a:lnSpc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Presenters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24321" y="6350000"/>
            <a:ext cx="5155353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  <a:latin typeface="Calibri Light" panose="020F0302020204030204" pitchFamily="34" charset="0"/>
              </a:rPr>
              <a:t>©</a:t>
            </a:r>
            <a:r>
              <a:rPr lang="en-US" sz="1000" baseline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US" sz="1000">
                <a:solidFill>
                  <a:schemeClr val="bg1"/>
                </a:solidFill>
                <a:latin typeface="Calibri Light" panose="020F0302020204030204" pitchFamily="34" charset="0"/>
              </a:rPr>
              <a:t>2018 PROS, Inc. All rights reserved. Confidential and Proprietary.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42364" y="6057560"/>
            <a:ext cx="5320476" cy="267419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8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793957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688">
          <p15:clr>
            <a:srgbClr val="FBAE40"/>
          </p15:clr>
        </p15:guide>
        <p15:guide id="3" pos="2980">
          <p15:clr>
            <a:srgbClr val="FBAE40"/>
          </p15:clr>
        </p15:guide>
        <p15:guide id="4" pos="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Prospec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2" y="4238981"/>
            <a:ext cx="11879179" cy="25008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765437" y="1771818"/>
            <a:ext cx="5459218" cy="2001581"/>
          </a:xfrm>
          <a:prstGeom prst="rect">
            <a:avLst/>
          </a:prstGeom>
        </p:spPr>
        <p:txBody>
          <a:bodyPr anchor="ctr" anchorCtr="0"/>
          <a:lstStyle>
            <a:lvl1pPr marL="18288" indent="0">
              <a:lnSpc>
                <a:spcPct val="90000"/>
              </a:lnSpc>
              <a:buFontTx/>
              <a:buNone/>
              <a:defRPr sz="3600" cap="none" spc="-70" baseline="0">
                <a:latin typeface="+mj-lt"/>
              </a:defRPr>
            </a:lvl1pPr>
            <a:lvl2pPr marL="18288" indent="0">
              <a:lnSpc>
                <a:spcPct val="90000"/>
              </a:lnSpc>
              <a:spcBef>
                <a:spcPts val="400"/>
              </a:spcBef>
              <a:buFontTx/>
              <a:buNone/>
              <a:defRPr sz="2800" spc="-30" baseline="0">
                <a:solidFill>
                  <a:srgbClr val="409F33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title and subtitle</a:t>
            </a:r>
          </a:p>
          <a:p>
            <a:pPr lvl="1"/>
            <a:r>
              <a:rPr lang="en-US"/>
              <a:t>Subtitle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901804" y="1790355"/>
            <a:ext cx="3640509" cy="1983043"/>
          </a:xfrm>
          <a:prstGeom prst="roundRect">
            <a:avLst>
              <a:gd name="adj" fmla="val 12983"/>
            </a:avLst>
          </a:prstGeom>
          <a:solidFill>
            <a:schemeClr val="bg1"/>
          </a:solidFill>
          <a:ln w="6350">
            <a:solidFill>
              <a:srgbClr val="D9D9D9">
                <a:alpha val="6196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206839" y="1959991"/>
            <a:ext cx="3070602" cy="1655827"/>
          </a:xfrm>
          <a:prstGeom prst="rect">
            <a:avLst/>
          </a:prstGeom>
          <a:noFill/>
          <a:ln w="22225">
            <a:noFill/>
          </a:ln>
        </p:spPr>
        <p:txBody>
          <a:bodyPr lIns="0" tIns="0" rIns="0" bIns="0" anchor="ctr" anchorCtr="0"/>
          <a:lstStyle>
            <a:lvl1pPr marL="18288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10763" y="-224286"/>
            <a:ext cx="2672652" cy="1208356"/>
            <a:chOff x="9506662" y="-138223"/>
            <a:chExt cx="1744452" cy="1051599"/>
          </a:xfrm>
        </p:grpSpPr>
        <p:sp>
          <p:nvSpPr>
            <p:cNvPr id="15" name="Rounded Rectangle 14"/>
            <p:cNvSpPr/>
            <p:nvPr userDrawn="1"/>
          </p:nvSpPr>
          <p:spPr>
            <a:xfrm>
              <a:off x="9506662" y="-138223"/>
              <a:ext cx="1744452" cy="1051599"/>
            </a:xfrm>
            <a:prstGeom prst="roundRect">
              <a:avLst>
                <a:gd name="adj" fmla="val 106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983" y="336601"/>
              <a:ext cx="1313810" cy="367867"/>
            </a:xfrm>
            <a:prstGeom prst="rect">
              <a:avLst/>
            </a:prstGeom>
          </p:spPr>
        </p:pic>
      </p:grpSp>
      <p:sp>
        <p:nvSpPr>
          <p:cNvPr id="20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442363" y="5297214"/>
            <a:ext cx="5320478" cy="4097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18288" indent="0" algn="r">
              <a:lnSpc>
                <a:spcPct val="90000"/>
              </a:lnSpc>
              <a:buNone/>
              <a:defRPr sz="2500" baseline="0">
                <a:solidFill>
                  <a:srgbClr val="00B3E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Presenters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317673" y="5697232"/>
            <a:ext cx="5445169" cy="255045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90000"/>
              </a:lnSpc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Presenters Title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624321" y="6350000"/>
            <a:ext cx="5155353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  <a:latin typeface="Calibri Light" panose="020F0302020204030204" pitchFamily="34" charset="0"/>
              </a:rPr>
              <a:t>©</a:t>
            </a:r>
            <a:r>
              <a:rPr lang="en-US" sz="1000" baseline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US" sz="1000">
                <a:solidFill>
                  <a:schemeClr val="bg1"/>
                </a:solidFill>
                <a:latin typeface="Calibri Light" panose="020F0302020204030204" pitchFamily="34" charset="0"/>
              </a:rPr>
              <a:t>2018 PROS, Inc. All rights reserved. Confidential and Proprietary.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42364" y="6057560"/>
            <a:ext cx="5320476" cy="267419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8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558637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688">
          <p15:clr>
            <a:srgbClr val="FBAE40"/>
          </p15:clr>
        </p15:guide>
        <p15:guide id="3" pos="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2" y="4238981"/>
            <a:ext cx="11879179" cy="25008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449068" y="1723690"/>
            <a:ext cx="9320082" cy="2247956"/>
          </a:xfrm>
          <a:prstGeom prst="rect">
            <a:avLst/>
          </a:prstGeom>
        </p:spPr>
        <p:txBody>
          <a:bodyPr anchor="ctr" anchorCtr="0"/>
          <a:lstStyle>
            <a:lvl1pPr marL="18288" indent="0" algn="ctr">
              <a:lnSpc>
                <a:spcPct val="90000"/>
              </a:lnSpc>
              <a:buFontTx/>
              <a:buNone/>
              <a:defRPr sz="4000" cap="none" spc="-70" baseline="0">
                <a:latin typeface="+mj-lt"/>
              </a:defRPr>
            </a:lvl1pPr>
            <a:lvl2pPr marL="18288" indent="0" algn="ctr">
              <a:lnSpc>
                <a:spcPct val="92000"/>
              </a:lnSpc>
              <a:spcBef>
                <a:spcPts val="400"/>
              </a:spcBef>
              <a:buFontTx/>
              <a:buNone/>
              <a:defRPr sz="3000" spc="-30" baseline="0">
                <a:solidFill>
                  <a:srgbClr val="409F33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title and subtitle</a:t>
            </a:r>
          </a:p>
          <a:p>
            <a:pPr lvl="1"/>
            <a:r>
              <a:rPr lang="en-US"/>
              <a:t>Subtitle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110763" y="-224286"/>
            <a:ext cx="2672652" cy="1208356"/>
            <a:chOff x="9506662" y="-138223"/>
            <a:chExt cx="1744452" cy="1051599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9506662" y="-138223"/>
              <a:ext cx="1744452" cy="1051599"/>
            </a:xfrm>
            <a:prstGeom prst="roundRect">
              <a:avLst>
                <a:gd name="adj" fmla="val 106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983" y="336601"/>
              <a:ext cx="1313810" cy="367867"/>
            </a:xfrm>
            <a:prstGeom prst="rect">
              <a:avLst/>
            </a:prstGeom>
          </p:spPr>
        </p:pic>
      </p:grpSp>
      <p:sp>
        <p:nvSpPr>
          <p:cNvPr id="16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442363" y="5297214"/>
            <a:ext cx="5320478" cy="4097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18288" indent="0" algn="r">
              <a:lnSpc>
                <a:spcPct val="90000"/>
              </a:lnSpc>
              <a:buNone/>
              <a:defRPr sz="2500" baseline="0">
                <a:solidFill>
                  <a:srgbClr val="00B3E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Presenters Name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317673" y="5697232"/>
            <a:ext cx="5445169" cy="255045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90000"/>
              </a:lnSpc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Presenters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6624321" y="6350000"/>
            <a:ext cx="5155353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  <a:latin typeface="Calibri Light" panose="020F0302020204030204" pitchFamily="34" charset="0"/>
              </a:rPr>
              <a:t>© 2018 PROS, Inc. All rights reserved. Confidential and Proprietary. 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42364" y="6057560"/>
            <a:ext cx="5320476" cy="267419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8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852672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688">
          <p15:clr>
            <a:srgbClr val="FBAE40"/>
          </p15:clr>
        </p15:guide>
        <p15:guide id="3" pos="7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2" y="1"/>
            <a:ext cx="12207679" cy="22058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6515" y="3167735"/>
            <a:ext cx="35043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+mj-lt"/>
              </a:rPr>
              <a:t>CHALLENGES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327315" y="3167735"/>
            <a:ext cx="35043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>
                <a:solidFill>
                  <a:srgbClr val="F7880D"/>
                </a:solidFill>
                <a:latin typeface="+mj-lt"/>
              </a:rPr>
              <a:t>SOLUTIONS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213515" y="3167735"/>
            <a:ext cx="35043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>
                <a:solidFill>
                  <a:srgbClr val="409F33"/>
                </a:solidFill>
                <a:latin typeface="+mj-lt"/>
              </a:rPr>
              <a:t>RESULTS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38150" y="2355465"/>
            <a:ext cx="7418844" cy="6925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rgbClr val="409F33"/>
                </a:solidFill>
                <a:latin typeface="+mj-lt"/>
              </a:defRPr>
            </a:lvl1pPr>
            <a:lvl2pPr marL="285739" indent="0">
              <a:buNone/>
              <a:defRPr/>
            </a:lvl2pPr>
            <a:lvl3pPr marL="514329" indent="0">
              <a:buNone/>
              <a:defRPr/>
            </a:lvl3pPr>
            <a:lvl4pPr marL="800068" indent="0">
              <a:buNone/>
              <a:defRPr/>
            </a:lvl4pPr>
            <a:lvl5pPr marL="10286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38999" y="907878"/>
            <a:ext cx="4980936" cy="100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85739" indent="0">
              <a:buNone/>
              <a:defRPr/>
            </a:lvl2pPr>
            <a:lvl3pPr marL="514329" indent="0">
              <a:buNone/>
              <a:defRPr/>
            </a:lvl3pPr>
            <a:lvl4pPr marL="800068" indent="0">
              <a:buNone/>
              <a:defRPr/>
            </a:lvl4pPr>
            <a:lvl5pPr marL="1028659" indent="0">
              <a:buNone/>
              <a:defRPr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9" name="Content Placeholder 28"/>
          <p:cNvSpPr>
            <a:spLocks noGrp="1"/>
          </p:cNvSpPr>
          <p:nvPr>
            <p:ph sz="quarter" idx="15" hasCustomPrompt="1"/>
          </p:nvPr>
        </p:nvSpPr>
        <p:spPr>
          <a:xfrm>
            <a:off x="423802" y="152400"/>
            <a:ext cx="7407864" cy="71365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16" hasCustomPrompt="1"/>
          </p:nvPr>
        </p:nvSpPr>
        <p:spPr>
          <a:xfrm>
            <a:off x="8215645" y="-106362"/>
            <a:ext cx="4271228" cy="2921752"/>
          </a:xfrm>
          <a:prstGeom prst="roundRect">
            <a:avLst>
              <a:gd name="adj" fmla="val 4343"/>
            </a:avLst>
          </a:prstGeom>
          <a:solidFill>
            <a:schemeClr val="bg1"/>
          </a:solidFill>
          <a:ln>
            <a:noFill/>
          </a:ln>
          <a:effectLst>
            <a:outerShdw blurRad="50800" dir="8100000" algn="tl" rotWithShape="0">
              <a:srgbClr val="000000">
                <a:alpha val="20000"/>
              </a:srgbClr>
            </a:outerShdw>
          </a:effectLst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0" name="Rounded Rectangle 19"/>
          <p:cNvSpPr/>
          <p:nvPr userDrawn="1"/>
        </p:nvSpPr>
        <p:spPr>
          <a:xfrm>
            <a:off x="5507682" y="894748"/>
            <a:ext cx="2368227" cy="1134562"/>
          </a:xfrm>
          <a:prstGeom prst="roundRect">
            <a:avLst>
              <a:gd name="adj" fmla="val 40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659760" y="982906"/>
            <a:ext cx="2063749" cy="95726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0"/>
          </p:nvPr>
        </p:nvSpPr>
        <p:spPr>
          <a:xfrm>
            <a:off x="439585" y="3542724"/>
            <a:ext cx="3527079" cy="27955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73729" indent="-173729">
              <a:lnSpc>
                <a:spcPct val="93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 sz="1600" baseline="0"/>
            </a:lvl1pPr>
            <a:lvl4pPr marL="800068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1"/>
          </p:nvPr>
        </p:nvSpPr>
        <p:spPr>
          <a:xfrm>
            <a:off x="4329916" y="3542724"/>
            <a:ext cx="3527079" cy="27955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73729" indent="-173729">
              <a:lnSpc>
                <a:spcPct val="93000"/>
              </a:lnSpc>
              <a:spcBef>
                <a:spcPts val="800"/>
              </a:spcBef>
              <a:buClr>
                <a:schemeClr val="accent4"/>
              </a:buClr>
              <a:buFont typeface="Arial"/>
              <a:buChar char="•"/>
              <a:defRPr sz="1600"/>
            </a:lvl1pPr>
            <a:lvl4pPr marL="800068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12"/>
          </p:nvPr>
        </p:nvSpPr>
        <p:spPr>
          <a:xfrm>
            <a:off x="8213923" y="3542724"/>
            <a:ext cx="3527079" cy="27955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73729" indent="-173729">
              <a:lnSpc>
                <a:spcPct val="93000"/>
              </a:lnSpc>
              <a:spcBef>
                <a:spcPts val="800"/>
              </a:spcBef>
              <a:buClr>
                <a:srgbClr val="02B3EA"/>
              </a:buClr>
              <a:buFont typeface="Arial"/>
              <a:buChar char="•"/>
              <a:defRPr sz="1600"/>
            </a:lvl1pPr>
            <a:lvl4pPr marL="800068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5422205" y="6511896"/>
            <a:ext cx="5903232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solidFill>
                  <a:schemeClr val="tx1"/>
                </a:solidFill>
                <a:latin typeface="Calibri Light" panose="020F0302020204030204" pitchFamily="34" charset="0"/>
              </a:rPr>
              <a:t>©</a:t>
            </a:r>
            <a:r>
              <a:rPr lang="en-US" sz="900" baseline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900">
                <a:solidFill>
                  <a:schemeClr val="tx1"/>
                </a:solidFill>
                <a:latin typeface="Calibri Light" panose="020F0302020204030204" pitchFamily="34" charset="0"/>
              </a:rPr>
              <a:t>2018 PROS, Inc. All rights reserved. Confidential and Proprietary.</a:t>
            </a: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79035" y="6533034"/>
            <a:ext cx="485206" cy="439616"/>
          </a:xfrm>
          <a:prstGeom prst="roundRect">
            <a:avLst>
              <a:gd name="adj" fmla="val 10758"/>
            </a:avLst>
          </a:prstGeom>
          <a:solidFill>
            <a:srgbClr val="47AF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8" name="Slide Number Placeholder 5"/>
          <p:cNvSpPr txBox="1">
            <a:spLocks/>
          </p:cNvSpPr>
          <p:nvPr userDrawn="1"/>
        </p:nvSpPr>
        <p:spPr>
          <a:xfrm>
            <a:off x="11297255" y="6508909"/>
            <a:ext cx="449808" cy="29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8A8CB-4E2C-4D2E-96BC-30A48E4C4EB8}" type="slidenum">
              <a:rPr lang="en-US" sz="900" smtClean="0"/>
              <a:pPr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353240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Un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2" y="1"/>
            <a:ext cx="12207679" cy="22058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6515" y="3167735"/>
            <a:ext cx="35043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+mj-lt"/>
              </a:rPr>
              <a:t>CHALLENGES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327315" y="3167735"/>
            <a:ext cx="35043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>
                <a:solidFill>
                  <a:srgbClr val="F7880D"/>
                </a:solidFill>
                <a:latin typeface="+mj-lt"/>
              </a:rPr>
              <a:t>SOLUTIONS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213515" y="3167735"/>
            <a:ext cx="35043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>
                <a:solidFill>
                  <a:srgbClr val="409F33"/>
                </a:solidFill>
                <a:latin typeface="+mj-lt"/>
              </a:rPr>
              <a:t>RESULTS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438150" y="2355465"/>
            <a:ext cx="7418844" cy="6925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rgbClr val="409F33"/>
                </a:solidFill>
                <a:latin typeface="+mj-lt"/>
              </a:defRPr>
            </a:lvl1pPr>
            <a:lvl2pPr marL="285739" indent="0">
              <a:buNone/>
              <a:defRPr/>
            </a:lvl2pPr>
            <a:lvl3pPr marL="514329" indent="0">
              <a:buNone/>
              <a:defRPr/>
            </a:lvl3pPr>
            <a:lvl4pPr marL="800068" indent="0">
              <a:buNone/>
              <a:defRPr/>
            </a:lvl4pPr>
            <a:lvl5pPr marL="10286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38998" y="907878"/>
            <a:ext cx="7404719" cy="10045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85739" indent="0">
              <a:buNone/>
              <a:defRPr/>
            </a:lvl2pPr>
            <a:lvl3pPr marL="514329" indent="0">
              <a:buNone/>
              <a:defRPr/>
            </a:lvl3pPr>
            <a:lvl4pPr marL="800068" indent="0">
              <a:buNone/>
              <a:defRPr/>
            </a:lvl4pPr>
            <a:lvl5pPr marL="1028659" indent="0">
              <a:buNone/>
              <a:defRPr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9" name="Content Placeholder 28"/>
          <p:cNvSpPr>
            <a:spLocks noGrp="1"/>
          </p:cNvSpPr>
          <p:nvPr>
            <p:ph sz="quarter" idx="15" hasCustomPrompt="1"/>
          </p:nvPr>
        </p:nvSpPr>
        <p:spPr>
          <a:xfrm>
            <a:off x="423802" y="152400"/>
            <a:ext cx="7407864" cy="71365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16" hasCustomPrompt="1"/>
          </p:nvPr>
        </p:nvSpPr>
        <p:spPr>
          <a:xfrm>
            <a:off x="8215645" y="-106362"/>
            <a:ext cx="4271228" cy="2921752"/>
          </a:xfrm>
          <a:prstGeom prst="roundRect">
            <a:avLst>
              <a:gd name="adj" fmla="val 4343"/>
            </a:avLst>
          </a:prstGeom>
          <a:solidFill>
            <a:schemeClr val="bg1"/>
          </a:solidFill>
          <a:ln>
            <a:noFill/>
          </a:ln>
          <a:effectLst>
            <a:outerShdw blurRad="50800" dir="8100000" algn="tl" rotWithShape="0">
              <a:srgbClr val="000000">
                <a:alpha val="20000"/>
              </a:srgbClr>
            </a:outerShdw>
          </a:effectLst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0"/>
          </p:nvPr>
        </p:nvSpPr>
        <p:spPr>
          <a:xfrm>
            <a:off x="439585" y="3542724"/>
            <a:ext cx="3527079" cy="27955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73729" indent="-173729">
              <a:lnSpc>
                <a:spcPct val="93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 sz="1600" baseline="0"/>
            </a:lvl1pPr>
            <a:lvl4pPr marL="800068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1"/>
          </p:nvPr>
        </p:nvSpPr>
        <p:spPr>
          <a:xfrm>
            <a:off x="4329916" y="3542724"/>
            <a:ext cx="3527079" cy="27955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73729" indent="-173729">
              <a:lnSpc>
                <a:spcPct val="93000"/>
              </a:lnSpc>
              <a:spcBef>
                <a:spcPts val="800"/>
              </a:spcBef>
              <a:buClr>
                <a:schemeClr val="accent4"/>
              </a:buClr>
              <a:buFont typeface="Arial"/>
              <a:buChar char="•"/>
              <a:defRPr sz="1600"/>
            </a:lvl1pPr>
            <a:lvl4pPr marL="800068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12"/>
          </p:nvPr>
        </p:nvSpPr>
        <p:spPr>
          <a:xfrm>
            <a:off x="8213923" y="3542724"/>
            <a:ext cx="3527079" cy="27955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73729" indent="-173729">
              <a:lnSpc>
                <a:spcPct val="93000"/>
              </a:lnSpc>
              <a:spcBef>
                <a:spcPts val="800"/>
              </a:spcBef>
              <a:buClr>
                <a:srgbClr val="02B3EA"/>
              </a:buClr>
              <a:buFont typeface="Arial"/>
              <a:buChar char="•"/>
              <a:defRPr sz="1600"/>
            </a:lvl1pPr>
            <a:lvl4pPr marL="800068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5422205" y="6511896"/>
            <a:ext cx="5903232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solidFill>
                  <a:schemeClr val="tx1"/>
                </a:solidFill>
                <a:latin typeface="Calibri Light" panose="020F0302020204030204" pitchFamily="34" charset="0"/>
              </a:rPr>
              <a:t>©</a:t>
            </a:r>
            <a:r>
              <a:rPr lang="en-US" sz="900" baseline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900">
                <a:solidFill>
                  <a:schemeClr val="tx1"/>
                </a:solidFill>
                <a:latin typeface="Calibri Light" panose="020F0302020204030204" pitchFamily="34" charset="0"/>
              </a:rPr>
              <a:t>2018 PROS, Inc. All rights reserved. Confidential and Proprietary.</a:t>
            </a: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79035" y="6533034"/>
            <a:ext cx="485206" cy="439616"/>
          </a:xfrm>
          <a:prstGeom prst="roundRect">
            <a:avLst>
              <a:gd name="adj" fmla="val 10758"/>
            </a:avLst>
          </a:prstGeom>
          <a:solidFill>
            <a:srgbClr val="47AF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8" name="Slide Number Placeholder 5"/>
          <p:cNvSpPr txBox="1">
            <a:spLocks/>
          </p:cNvSpPr>
          <p:nvPr userDrawn="1"/>
        </p:nvSpPr>
        <p:spPr>
          <a:xfrm>
            <a:off x="11297255" y="6508909"/>
            <a:ext cx="449808" cy="29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8A8CB-4E2C-4D2E-96BC-30A48E4C4EB8}" type="slidenum">
              <a:rPr lang="en-US" sz="900" smtClean="0"/>
              <a:pPr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07695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multiple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255173"/>
            <a:ext cx="3810000" cy="2619813"/>
          </a:xfrm>
        </p:spPr>
        <p:txBody>
          <a:bodyPr>
            <a:normAutofit/>
          </a:bodyPr>
          <a:lstStyle>
            <a:lvl1pPr algn="ctr">
              <a:defRPr sz="1500" baseline="0"/>
            </a:lvl1pPr>
          </a:lstStyle>
          <a:p>
            <a:endParaRPr lang="en-US"/>
          </a:p>
          <a:p>
            <a:r>
              <a:rPr lang="en-US"/>
              <a:t>Click here to place </a:t>
            </a:r>
            <a:br>
              <a:rPr lang="en-US"/>
            </a:br>
            <a:r>
              <a:rPr lang="en-US"/>
              <a:t>a B/W picture related </a:t>
            </a:r>
            <a:br>
              <a:rPr lang="en-US"/>
            </a:br>
            <a:r>
              <a:rPr lang="en-US"/>
              <a:t>to the client’s industry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38" y="3936199"/>
            <a:ext cx="8427861" cy="149663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2" y="2402416"/>
            <a:ext cx="3193242" cy="48261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010673" y="1150938"/>
            <a:ext cx="1788654" cy="822854"/>
          </a:xfrm>
        </p:spPr>
        <p:txBody>
          <a:bodyPr>
            <a:normAutofit/>
          </a:bodyPr>
          <a:lstStyle>
            <a:lvl1pPr marL="0" marR="0" indent="0" algn="ctr" defTabSz="408178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/>
              <a:buNone/>
              <a:tabLst/>
              <a:defRPr sz="1000" baseline="0"/>
            </a:lvl1pPr>
          </a:lstStyle>
          <a:p>
            <a:pPr marL="0" marR="0" lvl="0" indent="0" algn="ctr" defTabSz="408178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Drag picture to placeholder or click icon to add logo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461298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342695" y="2872824"/>
            <a:ext cx="3194403" cy="499148"/>
          </a:xfrm>
        </p:spPr>
        <p:txBody>
          <a:bodyPr>
            <a:noAutofit/>
          </a:bodyPr>
          <a:lstStyle>
            <a:lvl1pPr>
              <a:defRPr sz="1333"/>
            </a:lvl1pPr>
            <a:lvl2pPr marL="0">
              <a:spcBef>
                <a:spcPts val="333"/>
              </a:spcBef>
              <a:defRPr sz="1167">
                <a:solidFill>
                  <a:schemeClr val="bg1"/>
                </a:solidFill>
              </a:defRPr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781007" y="2872824"/>
            <a:ext cx="3193911" cy="499148"/>
          </a:xfrm>
        </p:spPr>
        <p:txBody>
          <a:bodyPr>
            <a:normAutofit/>
          </a:bodyPr>
          <a:lstStyle>
            <a:lvl1pPr>
              <a:defRPr sz="1333"/>
            </a:lvl1pPr>
            <a:lvl2pPr marL="0">
              <a:spcBef>
                <a:spcPts val="333"/>
              </a:spcBef>
              <a:defRPr sz="1167">
                <a:solidFill>
                  <a:schemeClr val="bg1"/>
                </a:solidFill>
              </a:defRPr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7781007" y="2398218"/>
            <a:ext cx="3193910" cy="487473"/>
          </a:xfrm>
        </p:spPr>
        <p:txBody>
          <a:bodyPr>
            <a:normAutofit/>
          </a:bodyPr>
          <a:lstStyle>
            <a:lvl1pPr>
              <a:defRPr sz="1333"/>
            </a:lvl1pPr>
            <a:lvl2pPr marL="0">
              <a:spcBef>
                <a:spcPts val="333"/>
              </a:spcBef>
              <a:defRPr sz="1167">
                <a:solidFill>
                  <a:schemeClr val="bg1"/>
                </a:solidFill>
              </a:defRPr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</p:spTree>
    <p:extLst>
      <p:ext uri="{BB962C8B-B14F-4D97-AF65-F5344CB8AC3E}">
        <p14:creationId xmlns:p14="http://schemas.microsoft.com/office/powerpoint/2010/main" val="4282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Global Pres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2" y="1077940"/>
            <a:ext cx="11854420" cy="4701771"/>
          </a:xfrm>
          <a:prstGeom prst="rect">
            <a:avLst/>
          </a:prstGeom>
        </p:spPr>
      </p:pic>
      <p:grpSp>
        <p:nvGrpSpPr>
          <p:cNvPr id="285" name="Group 284"/>
          <p:cNvGrpSpPr/>
          <p:nvPr userDrawn="1"/>
        </p:nvGrpSpPr>
        <p:grpSpPr>
          <a:xfrm>
            <a:off x="436944" y="2025505"/>
            <a:ext cx="11139629" cy="3250726"/>
            <a:chOff x="327708" y="2025505"/>
            <a:chExt cx="8354722" cy="325072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86" name="Oval 285"/>
            <p:cNvSpPr/>
            <p:nvPr userDrawn="1"/>
          </p:nvSpPr>
          <p:spPr>
            <a:xfrm>
              <a:off x="2198687" y="295795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87" name="Oval 286"/>
            <p:cNvSpPr/>
            <p:nvPr userDrawn="1"/>
          </p:nvSpPr>
          <p:spPr>
            <a:xfrm>
              <a:off x="2141537" y="296748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88" name="Oval 287"/>
            <p:cNvSpPr/>
            <p:nvPr userDrawn="1"/>
          </p:nvSpPr>
          <p:spPr>
            <a:xfrm>
              <a:off x="2154237" y="286588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89" name="Oval 288"/>
            <p:cNvSpPr/>
            <p:nvPr userDrawn="1"/>
          </p:nvSpPr>
          <p:spPr>
            <a:xfrm>
              <a:off x="2341562" y="298900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0" name="Oval 289"/>
            <p:cNvSpPr/>
            <p:nvPr userDrawn="1"/>
          </p:nvSpPr>
          <p:spPr>
            <a:xfrm>
              <a:off x="1943514" y="312497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1" name="Oval 290"/>
            <p:cNvSpPr/>
            <p:nvPr userDrawn="1"/>
          </p:nvSpPr>
          <p:spPr>
            <a:xfrm>
              <a:off x="1848264" y="319164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2" name="Oval 291"/>
            <p:cNvSpPr/>
            <p:nvPr userDrawn="1"/>
          </p:nvSpPr>
          <p:spPr>
            <a:xfrm>
              <a:off x="2210562" y="315154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3" name="Oval 292"/>
            <p:cNvSpPr/>
            <p:nvPr userDrawn="1"/>
          </p:nvSpPr>
          <p:spPr>
            <a:xfrm>
              <a:off x="2079934" y="296760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4" name="Oval 293"/>
            <p:cNvSpPr/>
            <p:nvPr userDrawn="1"/>
          </p:nvSpPr>
          <p:spPr>
            <a:xfrm>
              <a:off x="2176916" y="310021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5" name="Oval 294"/>
            <p:cNvSpPr/>
            <p:nvPr userDrawn="1"/>
          </p:nvSpPr>
          <p:spPr>
            <a:xfrm>
              <a:off x="1515856" y="308437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6" name="Oval 295"/>
            <p:cNvSpPr/>
            <p:nvPr userDrawn="1"/>
          </p:nvSpPr>
          <p:spPr>
            <a:xfrm>
              <a:off x="2184833" y="3151671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7" name="Oval 296"/>
            <p:cNvSpPr/>
            <p:nvPr userDrawn="1"/>
          </p:nvSpPr>
          <p:spPr>
            <a:xfrm>
              <a:off x="2295669" y="287853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8" name="Oval 297"/>
            <p:cNvSpPr/>
            <p:nvPr userDrawn="1"/>
          </p:nvSpPr>
          <p:spPr>
            <a:xfrm>
              <a:off x="2113580" y="294979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99" name="Oval 298"/>
            <p:cNvSpPr/>
            <p:nvPr userDrawn="1"/>
          </p:nvSpPr>
          <p:spPr>
            <a:xfrm>
              <a:off x="1610861" y="299729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0" name="Oval 299"/>
            <p:cNvSpPr/>
            <p:nvPr userDrawn="1"/>
          </p:nvSpPr>
          <p:spPr>
            <a:xfrm>
              <a:off x="2163062" y="294385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1" name="Oval 300"/>
            <p:cNvSpPr/>
            <p:nvPr userDrawn="1"/>
          </p:nvSpPr>
          <p:spPr>
            <a:xfrm>
              <a:off x="2287752" y="307077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2" name="Oval 301"/>
            <p:cNvSpPr/>
            <p:nvPr userDrawn="1"/>
          </p:nvSpPr>
          <p:spPr>
            <a:xfrm>
              <a:off x="2107643" y="300941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3" name="Oval 302"/>
            <p:cNvSpPr/>
            <p:nvPr userDrawn="1"/>
          </p:nvSpPr>
          <p:spPr>
            <a:xfrm>
              <a:off x="4522294" y="250842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4" name="Oval 303"/>
            <p:cNvSpPr/>
            <p:nvPr userDrawn="1"/>
          </p:nvSpPr>
          <p:spPr>
            <a:xfrm>
              <a:off x="4219472" y="249457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5" name="Oval 304"/>
            <p:cNvSpPr/>
            <p:nvPr userDrawn="1"/>
          </p:nvSpPr>
          <p:spPr>
            <a:xfrm>
              <a:off x="4427284" y="273404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6" name="Oval 305"/>
            <p:cNvSpPr/>
            <p:nvPr userDrawn="1"/>
          </p:nvSpPr>
          <p:spPr>
            <a:xfrm>
              <a:off x="4536164" y="255791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7" name="Oval 306"/>
            <p:cNvSpPr/>
            <p:nvPr userDrawn="1"/>
          </p:nvSpPr>
          <p:spPr>
            <a:xfrm>
              <a:off x="4268986" y="250843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8" name="Oval 307"/>
            <p:cNvSpPr/>
            <p:nvPr userDrawn="1"/>
          </p:nvSpPr>
          <p:spPr>
            <a:xfrm>
              <a:off x="1505959" y="312816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9" name="Oval 308"/>
            <p:cNvSpPr/>
            <p:nvPr userDrawn="1"/>
          </p:nvSpPr>
          <p:spPr>
            <a:xfrm>
              <a:off x="2327335" y="292826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0" name="Oval 309"/>
            <p:cNvSpPr/>
            <p:nvPr userDrawn="1"/>
          </p:nvSpPr>
          <p:spPr>
            <a:xfrm>
              <a:off x="2113580" y="298368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1" name="Oval 310"/>
            <p:cNvSpPr/>
            <p:nvPr userDrawn="1"/>
          </p:nvSpPr>
          <p:spPr>
            <a:xfrm>
              <a:off x="2208582" y="292826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2" name="Oval 311"/>
            <p:cNvSpPr/>
            <p:nvPr userDrawn="1"/>
          </p:nvSpPr>
          <p:spPr>
            <a:xfrm>
              <a:off x="2212541" y="311035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3" name="Oval 312"/>
            <p:cNvSpPr/>
            <p:nvPr userDrawn="1"/>
          </p:nvSpPr>
          <p:spPr>
            <a:xfrm>
              <a:off x="2220458" y="294805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4" name="Oval 313"/>
            <p:cNvSpPr/>
            <p:nvPr userDrawn="1"/>
          </p:nvSpPr>
          <p:spPr>
            <a:xfrm>
              <a:off x="1638567" y="3039101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5" name="Oval 314"/>
            <p:cNvSpPr/>
            <p:nvPr userDrawn="1"/>
          </p:nvSpPr>
          <p:spPr>
            <a:xfrm>
              <a:off x="2167017" y="297378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6" name="Oval 315"/>
            <p:cNvSpPr/>
            <p:nvPr userDrawn="1"/>
          </p:nvSpPr>
          <p:spPr>
            <a:xfrm>
              <a:off x="2349105" y="291441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7" name="Oval 316"/>
            <p:cNvSpPr/>
            <p:nvPr userDrawn="1"/>
          </p:nvSpPr>
          <p:spPr>
            <a:xfrm>
              <a:off x="2147229" y="312420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8" name="Oval 317"/>
            <p:cNvSpPr/>
            <p:nvPr userDrawn="1"/>
          </p:nvSpPr>
          <p:spPr>
            <a:xfrm>
              <a:off x="2273895" y="292628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19" name="Oval 318"/>
            <p:cNvSpPr/>
            <p:nvPr userDrawn="1"/>
          </p:nvSpPr>
          <p:spPr>
            <a:xfrm>
              <a:off x="2329313" y="287878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0" name="Oval 319"/>
            <p:cNvSpPr/>
            <p:nvPr userDrawn="1"/>
          </p:nvSpPr>
          <p:spPr>
            <a:xfrm>
              <a:off x="2309521" y="289461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1" name="Oval 320"/>
            <p:cNvSpPr/>
            <p:nvPr userDrawn="1"/>
          </p:nvSpPr>
          <p:spPr>
            <a:xfrm>
              <a:off x="2250144" y="326671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2" name="Oval 321"/>
            <p:cNvSpPr/>
            <p:nvPr userDrawn="1"/>
          </p:nvSpPr>
          <p:spPr>
            <a:xfrm>
              <a:off x="1879682" y="317197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3" name="Oval 322"/>
            <p:cNvSpPr/>
            <p:nvPr userDrawn="1"/>
          </p:nvSpPr>
          <p:spPr>
            <a:xfrm>
              <a:off x="2349105" y="2938159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4" name="Oval 323"/>
            <p:cNvSpPr/>
            <p:nvPr userDrawn="1"/>
          </p:nvSpPr>
          <p:spPr>
            <a:xfrm>
              <a:off x="4587600" y="218976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5" name="Oval 324"/>
            <p:cNvSpPr/>
            <p:nvPr userDrawn="1"/>
          </p:nvSpPr>
          <p:spPr>
            <a:xfrm>
              <a:off x="4189778" y="252820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6" name="Oval 325"/>
            <p:cNvSpPr/>
            <p:nvPr userDrawn="1"/>
          </p:nvSpPr>
          <p:spPr>
            <a:xfrm>
              <a:off x="4342178" y="268060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7" name="Oval 326"/>
            <p:cNvSpPr/>
            <p:nvPr userDrawn="1"/>
          </p:nvSpPr>
          <p:spPr>
            <a:xfrm>
              <a:off x="4514370" y="2389661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8" name="Oval 327"/>
            <p:cNvSpPr/>
            <p:nvPr userDrawn="1"/>
          </p:nvSpPr>
          <p:spPr>
            <a:xfrm>
              <a:off x="1919761" y="3135279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29" name="Oval 328"/>
            <p:cNvSpPr/>
            <p:nvPr userDrawn="1"/>
          </p:nvSpPr>
          <p:spPr>
            <a:xfrm>
              <a:off x="2357022" y="2890659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0" name="Oval 329"/>
            <p:cNvSpPr/>
            <p:nvPr userDrawn="1"/>
          </p:nvSpPr>
          <p:spPr>
            <a:xfrm>
              <a:off x="2250144" y="290253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1" name="Oval 330"/>
            <p:cNvSpPr/>
            <p:nvPr userDrawn="1"/>
          </p:nvSpPr>
          <p:spPr>
            <a:xfrm>
              <a:off x="5171471" y="270633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2" name="Oval 331"/>
            <p:cNvSpPr/>
            <p:nvPr userDrawn="1"/>
          </p:nvSpPr>
          <p:spPr>
            <a:xfrm>
              <a:off x="2257676" y="276699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3" name="Oval 332"/>
            <p:cNvSpPr/>
            <p:nvPr userDrawn="1"/>
          </p:nvSpPr>
          <p:spPr>
            <a:xfrm>
              <a:off x="2264014" y="329641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4" name="Oval 333"/>
            <p:cNvSpPr/>
            <p:nvPr userDrawn="1"/>
          </p:nvSpPr>
          <p:spPr>
            <a:xfrm>
              <a:off x="7259552" y="322118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5" name="Oval 334"/>
            <p:cNvSpPr/>
            <p:nvPr userDrawn="1"/>
          </p:nvSpPr>
          <p:spPr>
            <a:xfrm>
              <a:off x="6099726" y="349604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6" name="Oval 335"/>
            <p:cNvSpPr/>
            <p:nvPr userDrawn="1"/>
          </p:nvSpPr>
          <p:spPr>
            <a:xfrm>
              <a:off x="4251133" y="291811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7" name="Oval 336"/>
            <p:cNvSpPr/>
            <p:nvPr userDrawn="1"/>
          </p:nvSpPr>
          <p:spPr>
            <a:xfrm>
              <a:off x="7760292" y="3023011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8" name="Oval 337"/>
            <p:cNvSpPr/>
            <p:nvPr userDrawn="1"/>
          </p:nvSpPr>
          <p:spPr>
            <a:xfrm>
              <a:off x="7437679" y="2997281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39" name="Oval 338"/>
            <p:cNvSpPr/>
            <p:nvPr userDrawn="1"/>
          </p:nvSpPr>
          <p:spPr>
            <a:xfrm>
              <a:off x="4611352" y="262914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0" name="Oval 339"/>
            <p:cNvSpPr/>
            <p:nvPr userDrawn="1"/>
          </p:nvSpPr>
          <p:spPr>
            <a:xfrm>
              <a:off x="2230368" y="323505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1" name="Oval 340"/>
            <p:cNvSpPr/>
            <p:nvPr userDrawn="1"/>
          </p:nvSpPr>
          <p:spPr>
            <a:xfrm>
              <a:off x="7107112" y="299930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2" name="Oval 341"/>
            <p:cNvSpPr/>
            <p:nvPr userDrawn="1"/>
          </p:nvSpPr>
          <p:spPr>
            <a:xfrm>
              <a:off x="2475787" y="393742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3" name="Oval 342"/>
            <p:cNvSpPr/>
            <p:nvPr userDrawn="1"/>
          </p:nvSpPr>
          <p:spPr>
            <a:xfrm>
              <a:off x="4221446" y="252029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4" name="Oval 343"/>
            <p:cNvSpPr/>
            <p:nvPr userDrawn="1"/>
          </p:nvSpPr>
          <p:spPr>
            <a:xfrm>
              <a:off x="7101179" y="342087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5" name="Oval 344"/>
            <p:cNvSpPr/>
            <p:nvPr userDrawn="1"/>
          </p:nvSpPr>
          <p:spPr>
            <a:xfrm>
              <a:off x="7285249" y="339118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6" name="Oval 345"/>
            <p:cNvSpPr/>
            <p:nvPr userDrawn="1"/>
          </p:nvSpPr>
          <p:spPr>
            <a:xfrm>
              <a:off x="7326812" y="371379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7" name="Oval 346"/>
            <p:cNvSpPr/>
            <p:nvPr userDrawn="1"/>
          </p:nvSpPr>
          <p:spPr>
            <a:xfrm>
              <a:off x="7120974" y="3377331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8" name="Oval 347"/>
            <p:cNvSpPr/>
            <p:nvPr userDrawn="1"/>
          </p:nvSpPr>
          <p:spPr>
            <a:xfrm>
              <a:off x="2115573" y="306484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49" name="Oval 348"/>
            <p:cNvSpPr/>
            <p:nvPr userDrawn="1"/>
          </p:nvSpPr>
          <p:spPr>
            <a:xfrm>
              <a:off x="1986312" y="319774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0" name="Oval 349"/>
            <p:cNvSpPr/>
            <p:nvPr userDrawn="1"/>
          </p:nvSpPr>
          <p:spPr>
            <a:xfrm>
              <a:off x="7004197" y="339316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1" name="Oval 350"/>
            <p:cNvSpPr/>
            <p:nvPr userDrawn="1"/>
          </p:nvSpPr>
          <p:spPr>
            <a:xfrm>
              <a:off x="5040843" y="322489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2" name="Oval 351"/>
            <p:cNvSpPr/>
            <p:nvPr userDrawn="1"/>
          </p:nvSpPr>
          <p:spPr>
            <a:xfrm>
              <a:off x="5015113" y="316947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3" name="Oval 352"/>
            <p:cNvSpPr/>
            <p:nvPr userDrawn="1"/>
          </p:nvSpPr>
          <p:spPr>
            <a:xfrm>
              <a:off x="5650442" y="3387189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4" name="Oval 353"/>
            <p:cNvSpPr/>
            <p:nvPr userDrawn="1"/>
          </p:nvSpPr>
          <p:spPr>
            <a:xfrm>
              <a:off x="5274390" y="382261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5" name="Oval 354"/>
            <p:cNvSpPr/>
            <p:nvPr userDrawn="1"/>
          </p:nvSpPr>
          <p:spPr>
            <a:xfrm>
              <a:off x="4676689" y="220759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6" name="Oval 355"/>
            <p:cNvSpPr/>
            <p:nvPr userDrawn="1"/>
          </p:nvSpPr>
          <p:spPr>
            <a:xfrm>
              <a:off x="1598981" y="303514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7" name="Oval 356"/>
            <p:cNvSpPr/>
            <p:nvPr userDrawn="1"/>
          </p:nvSpPr>
          <p:spPr>
            <a:xfrm>
              <a:off x="7010135" y="352775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8" name="Oval 357"/>
            <p:cNvSpPr/>
            <p:nvPr userDrawn="1"/>
          </p:nvSpPr>
          <p:spPr>
            <a:xfrm>
              <a:off x="4166026" y="289238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59" name="Oval 358"/>
            <p:cNvSpPr/>
            <p:nvPr userDrawn="1"/>
          </p:nvSpPr>
          <p:spPr>
            <a:xfrm>
              <a:off x="3742497" y="202550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0" name="Oval 359"/>
            <p:cNvSpPr/>
            <p:nvPr userDrawn="1"/>
          </p:nvSpPr>
          <p:spPr>
            <a:xfrm>
              <a:off x="2701406" y="275211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1" name="Oval 360"/>
            <p:cNvSpPr/>
            <p:nvPr userDrawn="1"/>
          </p:nvSpPr>
          <p:spPr>
            <a:xfrm>
              <a:off x="5260536" y="394730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2" name="Oval 361"/>
            <p:cNvSpPr/>
            <p:nvPr userDrawn="1"/>
          </p:nvSpPr>
          <p:spPr>
            <a:xfrm>
              <a:off x="7419866" y="2926029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3" name="Oval 362"/>
            <p:cNvSpPr/>
            <p:nvPr userDrawn="1"/>
          </p:nvSpPr>
          <p:spPr>
            <a:xfrm>
              <a:off x="2489641" y="517839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4" name="Oval 363"/>
            <p:cNvSpPr/>
            <p:nvPr userDrawn="1"/>
          </p:nvSpPr>
          <p:spPr>
            <a:xfrm>
              <a:off x="4591560" y="252622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5" name="Oval 364"/>
            <p:cNvSpPr/>
            <p:nvPr userDrawn="1"/>
          </p:nvSpPr>
          <p:spPr>
            <a:xfrm>
              <a:off x="4506454" y="254008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6" name="Oval 365"/>
            <p:cNvSpPr/>
            <p:nvPr userDrawn="1"/>
          </p:nvSpPr>
          <p:spPr>
            <a:xfrm>
              <a:off x="6115560" y="3557401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7" name="Oval 366"/>
            <p:cNvSpPr/>
            <p:nvPr userDrawn="1"/>
          </p:nvSpPr>
          <p:spPr>
            <a:xfrm>
              <a:off x="6790440" y="369598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8" name="Oval 367"/>
            <p:cNvSpPr/>
            <p:nvPr userDrawn="1"/>
          </p:nvSpPr>
          <p:spPr>
            <a:xfrm>
              <a:off x="4502494" y="224715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69" name="Oval 368"/>
            <p:cNvSpPr/>
            <p:nvPr userDrawn="1"/>
          </p:nvSpPr>
          <p:spPr>
            <a:xfrm>
              <a:off x="2145262" y="2999529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0" name="Oval 369"/>
            <p:cNvSpPr/>
            <p:nvPr userDrawn="1"/>
          </p:nvSpPr>
          <p:spPr>
            <a:xfrm>
              <a:off x="5250640" y="309822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1" name="Oval 370"/>
            <p:cNvSpPr/>
            <p:nvPr userDrawn="1"/>
          </p:nvSpPr>
          <p:spPr>
            <a:xfrm>
              <a:off x="4061127" y="2906239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2" name="Oval 371"/>
            <p:cNvSpPr/>
            <p:nvPr userDrawn="1"/>
          </p:nvSpPr>
          <p:spPr>
            <a:xfrm>
              <a:off x="7194237" y="3264731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3" name="Oval 372"/>
            <p:cNvSpPr/>
            <p:nvPr userDrawn="1"/>
          </p:nvSpPr>
          <p:spPr>
            <a:xfrm>
              <a:off x="6847838" y="400276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4" name="Oval 373"/>
            <p:cNvSpPr/>
            <p:nvPr userDrawn="1"/>
          </p:nvSpPr>
          <p:spPr>
            <a:xfrm>
              <a:off x="6869610" y="395724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5" name="Oval 374"/>
            <p:cNvSpPr/>
            <p:nvPr userDrawn="1"/>
          </p:nvSpPr>
          <p:spPr>
            <a:xfrm>
              <a:off x="4838962" y="497452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6" name="Oval 375"/>
            <p:cNvSpPr/>
            <p:nvPr userDrawn="1"/>
          </p:nvSpPr>
          <p:spPr>
            <a:xfrm>
              <a:off x="2273910" y="327068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7" name="Oval 376"/>
            <p:cNvSpPr/>
            <p:nvPr userDrawn="1"/>
          </p:nvSpPr>
          <p:spPr>
            <a:xfrm>
              <a:off x="6246188" y="367417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8" name="Oval 377"/>
            <p:cNvSpPr/>
            <p:nvPr userDrawn="1"/>
          </p:nvSpPr>
          <p:spPr>
            <a:xfrm>
              <a:off x="4441138" y="271227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79" name="Oval 378"/>
            <p:cNvSpPr/>
            <p:nvPr userDrawn="1"/>
          </p:nvSpPr>
          <p:spPr>
            <a:xfrm>
              <a:off x="4100712" y="2955719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0" name="Oval 379"/>
            <p:cNvSpPr/>
            <p:nvPr userDrawn="1"/>
          </p:nvSpPr>
          <p:spPr>
            <a:xfrm>
              <a:off x="6873567" y="373557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1" name="Oval 380"/>
            <p:cNvSpPr/>
            <p:nvPr userDrawn="1"/>
          </p:nvSpPr>
          <p:spPr>
            <a:xfrm>
              <a:off x="4975527" y="2902279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2" name="Oval 381"/>
            <p:cNvSpPr/>
            <p:nvPr userDrawn="1"/>
          </p:nvSpPr>
          <p:spPr>
            <a:xfrm>
              <a:off x="4840941" y="270435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3" name="Oval 382"/>
            <p:cNvSpPr/>
            <p:nvPr userDrawn="1"/>
          </p:nvSpPr>
          <p:spPr>
            <a:xfrm>
              <a:off x="1535647" y="310639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4" name="Oval 383"/>
            <p:cNvSpPr/>
            <p:nvPr userDrawn="1"/>
          </p:nvSpPr>
          <p:spPr>
            <a:xfrm>
              <a:off x="6978499" y="366625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5" name="Oval 384"/>
            <p:cNvSpPr/>
            <p:nvPr userDrawn="1"/>
          </p:nvSpPr>
          <p:spPr>
            <a:xfrm>
              <a:off x="4247176" y="253018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6" name="Oval 385"/>
            <p:cNvSpPr/>
            <p:nvPr userDrawn="1"/>
          </p:nvSpPr>
          <p:spPr>
            <a:xfrm>
              <a:off x="2121510" y="371600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7" name="Oval 386"/>
            <p:cNvSpPr/>
            <p:nvPr userDrawn="1"/>
          </p:nvSpPr>
          <p:spPr>
            <a:xfrm>
              <a:off x="3197213" y="465225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8" name="Oval 387"/>
            <p:cNvSpPr/>
            <p:nvPr userDrawn="1"/>
          </p:nvSpPr>
          <p:spPr>
            <a:xfrm>
              <a:off x="2105662" y="308660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89" name="Oval 388"/>
            <p:cNvSpPr/>
            <p:nvPr userDrawn="1"/>
          </p:nvSpPr>
          <p:spPr>
            <a:xfrm>
              <a:off x="2139324" y="293817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0" name="Oval 389"/>
            <p:cNvSpPr/>
            <p:nvPr userDrawn="1"/>
          </p:nvSpPr>
          <p:spPr>
            <a:xfrm>
              <a:off x="6776586" y="390776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1" name="Oval 390"/>
            <p:cNvSpPr/>
            <p:nvPr userDrawn="1"/>
          </p:nvSpPr>
          <p:spPr>
            <a:xfrm>
              <a:off x="1535646" y="313014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2" name="Oval 391"/>
            <p:cNvSpPr/>
            <p:nvPr userDrawn="1"/>
          </p:nvSpPr>
          <p:spPr>
            <a:xfrm>
              <a:off x="6938914" y="3624694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3" name="Oval 392"/>
            <p:cNvSpPr/>
            <p:nvPr userDrawn="1"/>
          </p:nvSpPr>
          <p:spPr>
            <a:xfrm>
              <a:off x="4169986" y="2547998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4" name="Oval 393"/>
            <p:cNvSpPr/>
            <p:nvPr userDrawn="1"/>
          </p:nvSpPr>
          <p:spPr>
            <a:xfrm>
              <a:off x="2135364" y="374173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3097592" y="469621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2135351" y="3080665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7" name="Oval 396"/>
            <p:cNvSpPr/>
            <p:nvPr userDrawn="1"/>
          </p:nvSpPr>
          <p:spPr>
            <a:xfrm>
              <a:off x="6758773" y="3838490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8" name="Oval 397"/>
            <p:cNvSpPr/>
            <p:nvPr userDrawn="1"/>
          </p:nvSpPr>
          <p:spPr>
            <a:xfrm>
              <a:off x="327708" y="350527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99" name="Oval 398"/>
            <p:cNvSpPr/>
            <p:nvPr userDrawn="1"/>
          </p:nvSpPr>
          <p:spPr>
            <a:xfrm>
              <a:off x="1804834" y="350620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400" name="Oval 399"/>
            <p:cNvSpPr/>
            <p:nvPr userDrawn="1"/>
          </p:nvSpPr>
          <p:spPr>
            <a:xfrm>
              <a:off x="1321891" y="308264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401" name="Oval 400"/>
            <p:cNvSpPr/>
            <p:nvPr userDrawn="1"/>
          </p:nvSpPr>
          <p:spPr>
            <a:xfrm>
              <a:off x="2264014" y="324495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402" name="Oval 401"/>
            <p:cNvSpPr/>
            <p:nvPr userDrawn="1"/>
          </p:nvSpPr>
          <p:spPr>
            <a:xfrm>
              <a:off x="2228388" y="3288493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403" name="Oval 402"/>
            <p:cNvSpPr/>
            <p:nvPr userDrawn="1"/>
          </p:nvSpPr>
          <p:spPr>
            <a:xfrm>
              <a:off x="2410461" y="2900557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404" name="Oval 403"/>
            <p:cNvSpPr/>
            <p:nvPr userDrawn="1"/>
          </p:nvSpPr>
          <p:spPr>
            <a:xfrm>
              <a:off x="2250159" y="330630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405" name="Oval 404"/>
            <p:cNvSpPr/>
            <p:nvPr userDrawn="1"/>
          </p:nvSpPr>
          <p:spPr>
            <a:xfrm>
              <a:off x="8590990" y="5184791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406" name="Oval 405"/>
            <p:cNvSpPr/>
            <p:nvPr userDrawn="1"/>
          </p:nvSpPr>
          <p:spPr>
            <a:xfrm>
              <a:off x="7851639" y="5137556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407" name="Oval 406"/>
            <p:cNvSpPr/>
            <p:nvPr userDrawn="1"/>
          </p:nvSpPr>
          <p:spPr>
            <a:xfrm>
              <a:off x="1870834" y="2998032"/>
              <a:ext cx="91440" cy="91440"/>
            </a:xfrm>
            <a:prstGeom prst="ellipse">
              <a:avLst/>
            </a:prstGeom>
            <a:grpFill/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</p:grpSp>
      <p:sp>
        <p:nvSpPr>
          <p:cNvPr id="174" name="Oval 173"/>
          <p:cNvSpPr/>
          <p:nvPr userDrawn="1"/>
        </p:nvSpPr>
        <p:spPr>
          <a:xfrm>
            <a:off x="1573718" y="2994862"/>
            <a:ext cx="121920" cy="914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2600"/>
          </a:p>
        </p:txBody>
      </p:sp>
      <p:sp>
        <p:nvSpPr>
          <p:cNvPr id="198" name="Oval 197"/>
          <p:cNvSpPr/>
          <p:nvPr userDrawn="1"/>
        </p:nvSpPr>
        <p:spPr>
          <a:xfrm>
            <a:off x="5805404" y="2569771"/>
            <a:ext cx="121920" cy="914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2600"/>
          </a:p>
        </p:txBody>
      </p:sp>
      <p:sp>
        <p:nvSpPr>
          <p:cNvPr id="206" name="Oval 205"/>
          <p:cNvSpPr/>
          <p:nvPr userDrawn="1"/>
        </p:nvSpPr>
        <p:spPr>
          <a:xfrm>
            <a:off x="6120541" y="2644651"/>
            <a:ext cx="121920" cy="914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/>
          </a:p>
        </p:txBody>
      </p:sp>
      <p:sp>
        <p:nvSpPr>
          <p:cNvPr id="222" name="Oval 221"/>
          <p:cNvSpPr/>
          <p:nvPr userDrawn="1"/>
        </p:nvSpPr>
        <p:spPr>
          <a:xfrm>
            <a:off x="2738939" y="2882497"/>
            <a:ext cx="121920" cy="914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2600"/>
          </a:p>
        </p:txBody>
      </p:sp>
      <p:sp>
        <p:nvSpPr>
          <p:cNvPr id="264" name="5-Point Star 263"/>
          <p:cNvSpPr/>
          <p:nvPr userDrawn="1"/>
        </p:nvSpPr>
        <p:spPr>
          <a:xfrm>
            <a:off x="2470801" y="3164995"/>
            <a:ext cx="274914" cy="206186"/>
          </a:xfrm>
          <a:prstGeom prst="star5">
            <a:avLst/>
          </a:prstGeom>
          <a:solidFill>
            <a:srgbClr val="F89728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/>
          </a:p>
        </p:txBody>
      </p:sp>
      <p:sp>
        <p:nvSpPr>
          <p:cNvPr id="266" name="Oval 265"/>
          <p:cNvSpPr/>
          <p:nvPr userDrawn="1"/>
        </p:nvSpPr>
        <p:spPr>
          <a:xfrm>
            <a:off x="5675744" y="2770105"/>
            <a:ext cx="121920" cy="914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/>
          </a:p>
        </p:txBody>
      </p:sp>
      <p:sp>
        <p:nvSpPr>
          <p:cNvPr id="267" name="Oval 266"/>
          <p:cNvSpPr/>
          <p:nvPr userDrawn="1"/>
        </p:nvSpPr>
        <p:spPr>
          <a:xfrm>
            <a:off x="2425809" y="3137052"/>
            <a:ext cx="121920" cy="914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2600"/>
          </a:p>
        </p:txBody>
      </p:sp>
      <p:sp>
        <p:nvSpPr>
          <p:cNvPr id="268" name="Oval 267"/>
          <p:cNvSpPr/>
          <p:nvPr userDrawn="1"/>
        </p:nvSpPr>
        <p:spPr>
          <a:xfrm>
            <a:off x="5538814" y="2440048"/>
            <a:ext cx="121920" cy="914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/>
          </a:p>
        </p:txBody>
      </p:sp>
      <p:sp>
        <p:nvSpPr>
          <p:cNvPr id="269" name="Oval 268"/>
          <p:cNvSpPr/>
          <p:nvPr userDrawn="1"/>
        </p:nvSpPr>
        <p:spPr>
          <a:xfrm>
            <a:off x="5784238" y="2623746"/>
            <a:ext cx="121920" cy="914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8865187" y="1102589"/>
            <a:ext cx="3105731" cy="806302"/>
            <a:chOff x="6648890" y="1162108"/>
            <a:chExt cx="2329298" cy="806302"/>
          </a:xfrm>
        </p:grpSpPr>
        <p:sp>
          <p:nvSpPr>
            <p:cNvPr id="271" name="5-Point Star 270"/>
            <p:cNvSpPr/>
            <p:nvPr/>
          </p:nvSpPr>
          <p:spPr>
            <a:xfrm>
              <a:off x="6648890" y="1188660"/>
              <a:ext cx="198070" cy="198068"/>
            </a:xfrm>
            <a:prstGeom prst="star5">
              <a:avLst/>
            </a:prstGeom>
            <a:solidFill>
              <a:srgbClr val="F89728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72" name="Oval 271"/>
            <p:cNvSpPr/>
            <p:nvPr/>
          </p:nvSpPr>
          <p:spPr>
            <a:xfrm>
              <a:off x="6702509" y="1507049"/>
              <a:ext cx="91440" cy="91440"/>
            </a:xfrm>
            <a:prstGeom prst="ellipse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6819853" y="1162108"/>
              <a:ext cx="2158335" cy="26016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1000"/>
                </a:spcBef>
              </a:pPr>
              <a:r>
                <a:rPr lang="en-US" sz="1200" b="0">
                  <a:solidFill>
                    <a:srgbClr val="FFFFFF"/>
                  </a:solidFill>
                  <a:latin typeface="+mn-lt"/>
                  <a:cs typeface="Century Gothic"/>
                </a:rPr>
                <a:t>PROS, Inc. World Headquarters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6819853" y="1425308"/>
              <a:ext cx="2158335" cy="26016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1000"/>
                </a:spcBef>
              </a:pPr>
              <a:r>
                <a:rPr lang="en-US" sz="1200" b="0">
                  <a:solidFill>
                    <a:srgbClr val="FFFFFF"/>
                  </a:solidFill>
                  <a:latin typeface="+mn-lt"/>
                  <a:cs typeface="Century Gothic"/>
                </a:rPr>
                <a:t>PROS Locations</a:t>
              </a:r>
            </a:p>
          </p:txBody>
        </p:sp>
        <p:sp>
          <p:nvSpPr>
            <p:cNvPr id="275" name="Oval 274"/>
            <p:cNvSpPr/>
            <p:nvPr/>
          </p:nvSpPr>
          <p:spPr>
            <a:xfrm>
              <a:off x="6702509" y="1789988"/>
              <a:ext cx="91440" cy="9144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6819853" y="1708247"/>
              <a:ext cx="2158335" cy="26016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1000"/>
                </a:spcBef>
              </a:pPr>
              <a:r>
                <a:rPr lang="en-US" sz="1200" b="0">
                  <a:solidFill>
                    <a:srgbClr val="FFFFFF"/>
                  </a:solidFill>
                  <a:latin typeface="+mn-lt"/>
                  <a:cs typeface="Century Gothic"/>
                </a:rPr>
                <a:t>PROS Customers</a:t>
              </a:r>
            </a:p>
          </p:txBody>
        </p:sp>
      </p:grpSp>
      <p:sp>
        <p:nvSpPr>
          <p:cNvPr id="279" name="Rounded Rectangle 278"/>
          <p:cNvSpPr/>
          <p:nvPr userDrawn="1"/>
        </p:nvSpPr>
        <p:spPr>
          <a:xfrm>
            <a:off x="11319675" y="6533034"/>
            <a:ext cx="485206" cy="439616"/>
          </a:xfrm>
          <a:prstGeom prst="roundRect">
            <a:avLst>
              <a:gd name="adj" fmla="val 10758"/>
            </a:avLst>
          </a:prstGeom>
          <a:solidFill>
            <a:srgbClr val="47AF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80" name="Slide Number Placeholder 5"/>
          <p:cNvSpPr txBox="1">
            <a:spLocks/>
          </p:cNvSpPr>
          <p:nvPr userDrawn="1"/>
        </p:nvSpPr>
        <p:spPr>
          <a:xfrm>
            <a:off x="11337895" y="6508909"/>
            <a:ext cx="449808" cy="29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8A8CB-4E2C-4D2E-96BC-30A48E4C4EB8}" type="slidenum">
              <a:rPr lang="en-US" sz="900" smtClean="0"/>
              <a:pPr/>
              <a:t>‹#›</a:t>
            </a:fld>
            <a:endParaRPr lang="en-US" sz="900"/>
          </a:p>
        </p:txBody>
      </p:sp>
      <p:sp>
        <p:nvSpPr>
          <p:cNvPr id="282" name="Footer Placeholder 4"/>
          <p:cNvSpPr txBox="1">
            <a:spLocks/>
          </p:cNvSpPr>
          <p:nvPr userDrawn="1"/>
        </p:nvSpPr>
        <p:spPr>
          <a:xfrm>
            <a:off x="6655565" y="6491613"/>
            <a:ext cx="4664111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solidFill>
                  <a:schemeClr val="bg1"/>
                </a:solidFill>
                <a:latin typeface="Calibri Light" panose="020F0302020204030204" pitchFamily="34" charset="0"/>
              </a:rPr>
              <a:t>©</a:t>
            </a:r>
            <a:r>
              <a:rPr lang="en-US" sz="900" baseline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US" sz="900">
                <a:solidFill>
                  <a:schemeClr val="bg1"/>
                </a:solidFill>
                <a:latin typeface="Calibri Light" panose="020F0302020204030204" pitchFamily="34" charset="0"/>
              </a:rPr>
              <a:t>2018 PROS, Inc. All rights reserved. Confidential and Proprietary.</a:t>
            </a:r>
          </a:p>
        </p:txBody>
      </p:sp>
      <p:grpSp>
        <p:nvGrpSpPr>
          <p:cNvPr id="277" name="Group 276"/>
          <p:cNvGrpSpPr/>
          <p:nvPr userDrawn="1"/>
        </p:nvGrpSpPr>
        <p:grpSpPr>
          <a:xfrm>
            <a:off x="9459664" y="-138222"/>
            <a:ext cx="2325936" cy="1051599"/>
            <a:chOff x="9506662" y="-138223"/>
            <a:chExt cx="1744452" cy="1051599"/>
          </a:xfrm>
        </p:grpSpPr>
        <p:sp>
          <p:nvSpPr>
            <p:cNvPr id="278" name="Rounded Rectangle 277"/>
            <p:cNvSpPr/>
            <p:nvPr userDrawn="1"/>
          </p:nvSpPr>
          <p:spPr>
            <a:xfrm>
              <a:off x="9506662" y="-138223"/>
              <a:ext cx="1744452" cy="1051599"/>
            </a:xfrm>
            <a:prstGeom prst="roundRect">
              <a:avLst>
                <a:gd name="adj" fmla="val 106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pic>
          <p:nvPicPr>
            <p:cNvPr id="283" name="Picture 28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983" y="336601"/>
              <a:ext cx="1313810" cy="36786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 userDrawn="1"/>
        </p:nvSpPr>
        <p:spPr>
          <a:xfrm>
            <a:off x="240322" y="317307"/>
            <a:ext cx="776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PROS Global</a:t>
            </a:r>
            <a:r>
              <a:rPr lang="en-US" sz="2800" baseline="0">
                <a:solidFill>
                  <a:schemeClr val="bg1"/>
                </a:solidFill>
              </a:rPr>
              <a:t> Presence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51" name="Oval 150"/>
          <p:cNvSpPr/>
          <p:nvPr userDrawn="1"/>
        </p:nvSpPr>
        <p:spPr>
          <a:xfrm>
            <a:off x="10599239" y="4974523"/>
            <a:ext cx="121920" cy="91440"/>
          </a:xfrm>
          <a:prstGeom prst="ellipse">
            <a:avLst/>
          </a:prstGeom>
          <a:solidFill>
            <a:srgbClr val="FFFFFF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148015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Lo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652" y="0"/>
            <a:ext cx="9878741" cy="3271940"/>
            <a:chOff x="319548" y="-248967"/>
            <a:chExt cx="8612936" cy="380358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48" y="-248967"/>
              <a:ext cx="8612936" cy="3803589"/>
            </a:xfrm>
            <a:prstGeom prst="rect">
              <a:avLst/>
            </a:prstGeom>
          </p:spPr>
        </p:pic>
        <p:sp>
          <p:nvSpPr>
            <p:cNvPr id="46" name="Oval 45"/>
            <p:cNvSpPr/>
            <p:nvPr userDrawn="1"/>
          </p:nvSpPr>
          <p:spPr>
            <a:xfrm>
              <a:off x="1964186" y="1143984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47" name="Oval 46"/>
            <p:cNvSpPr/>
            <p:nvPr userDrawn="1"/>
          </p:nvSpPr>
          <p:spPr>
            <a:xfrm>
              <a:off x="1402080" y="1049058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2237150" y="946005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50" name="Oval 49"/>
            <p:cNvSpPr/>
            <p:nvPr userDrawn="1"/>
          </p:nvSpPr>
          <p:spPr>
            <a:xfrm>
              <a:off x="4254945" y="577976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52" name="Oval 51"/>
            <p:cNvSpPr/>
            <p:nvPr userDrawn="1"/>
          </p:nvSpPr>
          <p:spPr>
            <a:xfrm>
              <a:off x="4585157" y="730404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429569" y="702434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356325" y="825144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28" name="5-Point Star 27"/>
            <p:cNvSpPr/>
            <p:nvPr userDrawn="1"/>
          </p:nvSpPr>
          <p:spPr>
            <a:xfrm>
              <a:off x="2067056" y="1194414"/>
              <a:ext cx="152269" cy="152269"/>
            </a:xfrm>
            <a:prstGeom prst="star5">
              <a:avLst/>
            </a:prstGeom>
            <a:solidFill>
              <a:srgbClr val="F89728"/>
            </a:solidFill>
            <a:ln w="63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  <p:sp>
          <p:nvSpPr>
            <p:cNvPr id="30" name="Oval 29"/>
            <p:cNvSpPr/>
            <p:nvPr userDrawn="1"/>
          </p:nvSpPr>
          <p:spPr>
            <a:xfrm>
              <a:off x="7921254" y="2817111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105" name="Oval 104"/>
            <p:cNvSpPr/>
            <p:nvPr userDrawn="1"/>
          </p:nvSpPr>
          <p:spPr>
            <a:xfrm>
              <a:off x="4464108" y="679408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76" name="Oval 75"/>
            <p:cNvSpPr/>
            <p:nvPr userDrawn="1"/>
          </p:nvSpPr>
          <p:spPr>
            <a:xfrm>
              <a:off x="4144218" y="603813"/>
              <a:ext cx="91440" cy="91440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</p:grpSp>
      <p:sp>
        <p:nvSpPr>
          <p:cNvPr id="25" name="Rounded Rectangle 24"/>
          <p:cNvSpPr/>
          <p:nvPr userDrawn="1"/>
        </p:nvSpPr>
        <p:spPr>
          <a:xfrm>
            <a:off x="11319675" y="6533034"/>
            <a:ext cx="485206" cy="439616"/>
          </a:xfrm>
          <a:prstGeom prst="roundRect">
            <a:avLst>
              <a:gd name="adj" fmla="val 10758"/>
            </a:avLst>
          </a:prstGeom>
          <a:solidFill>
            <a:srgbClr val="47AF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11337895" y="6508909"/>
            <a:ext cx="449808" cy="29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8A8CB-4E2C-4D2E-96BC-30A48E4C4EB8}" type="slidenum">
              <a:rPr lang="en-US" sz="900" smtClean="0"/>
              <a:pPr/>
              <a:t>‹#›</a:t>
            </a:fld>
            <a:endParaRPr lang="en-US" sz="900"/>
          </a:p>
        </p:txBody>
      </p: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6655565" y="6491613"/>
            <a:ext cx="4664111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solidFill>
                  <a:schemeClr val="bg1"/>
                </a:solidFill>
                <a:latin typeface="Calibri Light" panose="020F0302020204030204" pitchFamily="34" charset="0"/>
              </a:rPr>
              <a:t>©</a:t>
            </a:r>
            <a:r>
              <a:rPr lang="en-US" sz="900" baseline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US" sz="900">
                <a:solidFill>
                  <a:schemeClr val="bg1"/>
                </a:solidFill>
                <a:latin typeface="Calibri Light" panose="020F0302020204030204" pitchFamily="34" charset="0"/>
              </a:rPr>
              <a:t>2018 PROS, Inc. All rights reserved. Confidential and Proprietary.</a:t>
            </a: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459664" y="-138222"/>
            <a:ext cx="2325936" cy="1051599"/>
            <a:chOff x="9506662" y="-138223"/>
            <a:chExt cx="1744452" cy="1051599"/>
          </a:xfrm>
        </p:grpSpPr>
        <p:sp>
          <p:nvSpPr>
            <p:cNvPr id="33" name="Rounded Rectangle 32"/>
            <p:cNvSpPr/>
            <p:nvPr userDrawn="1"/>
          </p:nvSpPr>
          <p:spPr>
            <a:xfrm>
              <a:off x="9506662" y="-138223"/>
              <a:ext cx="1744452" cy="1051599"/>
            </a:xfrm>
            <a:prstGeom prst="roundRect">
              <a:avLst>
                <a:gd name="adj" fmla="val 106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983" y="336601"/>
              <a:ext cx="1313810" cy="36786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 userDrawn="1"/>
        </p:nvGrpSpPr>
        <p:grpSpPr>
          <a:xfrm>
            <a:off x="9042402" y="4424716"/>
            <a:ext cx="2876481" cy="1200329"/>
            <a:chOff x="3004212" y="4522740"/>
            <a:chExt cx="2157361" cy="1200329"/>
          </a:xfrm>
        </p:grpSpPr>
        <p:sp>
          <p:nvSpPr>
            <p:cNvPr id="45" name="Oval 44"/>
            <p:cNvSpPr/>
            <p:nvPr userDrawn="1"/>
          </p:nvSpPr>
          <p:spPr>
            <a:xfrm>
              <a:off x="3004212" y="4572174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3091464" y="4522740"/>
              <a:ext cx="207010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</a:t>
              </a:r>
              <a:r>
                <a:rPr lang="en-US" sz="900" b="0" i="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Sydney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The Ark</a:t>
              </a:r>
            </a:p>
            <a:p>
              <a:r>
                <a:rPr lang="en-US" sz="90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Level 32</a:t>
              </a:r>
            </a:p>
            <a:p>
              <a:r>
                <a:rPr lang="en-US" sz="90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101 Miller Street</a:t>
              </a:r>
            </a:p>
            <a:p>
              <a:r>
                <a:rPr lang="en-US" sz="90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North Sydney</a:t>
              </a:r>
            </a:p>
            <a:p>
              <a:r>
                <a:rPr lang="en-US" sz="90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NSW 2060</a:t>
              </a:r>
            </a:p>
            <a:p>
              <a:r>
                <a:rPr lang="en-US" sz="90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Australia</a:t>
              </a:r>
            </a:p>
            <a:p>
              <a:r>
                <a:rPr lang="en-US" sz="90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+61 2 8912 2199</a:t>
              </a:r>
            </a:p>
          </p:txBody>
        </p:sp>
      </p:grpSp>
      <p:grpSp>
        <p:nvGrpSpPr>
          <p:cNvPr id="70" name="Group 69"/>
          <p:cNvGrpSpPr/>
          <p:nvPr userDrawn="1"/>
        </p:nvGrpSpPr>
        <p:grpSpPr>
          <a:xfrm>
            <a:off x="3302001" y="4416968"/>
            <a:ext cx="3224369" cy="923330"/>
            <a:chOff x="5138333" y="5352691"/>
            <a:chExt cx="2418277" cy="923330"/>
          </a:xfrm>
        </p:grpSpPr>
        <p:sp>
          <p:nvSpPr>
            <p:cNvPr id="71" name="Rectangle 70"/>
            <p:cNvSpPr/>
            <p:nvPr userDrawn="1"/>
          </p:nvSpPr>
          <p:spPr>
            <a:xfrm>
              <a:off x="5225586" y="5352691"/>
              <a:ext cx="233102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London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4</a:t>
              </a:r>
              <a:r>
                <a:rPr lang="en-US" sz="900" b="0" baseline="30000">
                  <a:solidFill>
                    <a:srgbClr val="FFFFFF"/>
                  </a:solidFill>
                  <a:latin typeface="+mn-lt"/>
                  <a:cs typeface="Century Gothic"/>
                </a:rPr>
                <a:t>th</a:t>
              </a: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 Floor, E. Wing</a:t>
              </a:r>
              <a:r>
                <a:rPr lang="en-US" sz="900" b="0" baseline="0">
                  <a:solidFill>
                    <a:srgbClr val="FFFFFF"/>
                  </a:solidFill>
                  <a:latin typeface="+mn-lt"/>
                  <a:cs typeface="Century Gothic"/>
                </a:rPr>
                <a:t> </a:t>
              </a: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Communication House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South Street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 err="1">
                  <a:solidFill>
                    <a:srgbClr val="FFFFFF"/>
                  </a:solidFill>
                  <a:latin typeface="+mn-lt"/>
                  <a:cs typeface="Century Gothic"/>
                </a:rPr>
                <a:t>Staines</a:t>
              </a: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-Upon-Thames TW18 4PR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United Kingdom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+44 (0) 1784 777 010</a:t>
              </a:r>
            </a:p>
          </p:txBody>
        </p:sp>
        <p:sp>
          <p:nvSpPr>
            <p:cNvPr id="72" name="Oval 71"/>
            <p:cNvSpPr/>
            <p:nvPr userDrawn="1"/>
          </p:nvSpPr>
          <p:spPr>
            <a:xfrm>
              <a:off x="5138333" y="5405562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410451" y="3391214"/>
            <a:ext cx="2432526" cy="646331"/>
            <a:chOff x="1045561" y="4522740"/>
            <a:chExt cx="1824394" cy="646331"/>
          </a:xfrm>
        </p:grpSpPr>
        <p:sp>
          <p:nvSpPr>
            <p:cNvPr id="40" name="Rectangle 39"/>
            <p:cNvSpPr/>
            <p:nvPr userDrawn="1"/>
          </p:nvSpPr>
          <p:spPr>
            <a:xfrm>
              <a:off x="1137912" y="4522740"/>
              <a:ext cx="1732043" cy="646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spcBef>
                  <a:spcPts val="1000"/>
                </a:spcBef>
              </a:pPr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PROS, Inc. World Headquarters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3100 Main Street, Suite 900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Houston, TX 77002, USA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+1-800-555-3548</a:t>
              </a:r>
            </a:p>
            <a:p>
              <a:pPr marL="0" marR="0" indent="0" algn="l" defTabSz="914363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900">
                <a:solidFill>
                  <a:srgbClr val="FFFFFF"/>
                </a:solidFill>
                <a:latin typeface="+mn-lt"/>
                <a:cs typeface="Century Gothic"/>
              </a:endParaRPr>
            </a:p>
            <a:p>
              <a:pPr>
                <a:spcBef>
                  <a:spcPts val="1000"/>
                </a:spcBef>
              </a:pPr>
              <a:endParaRPr lang="en-US" sz="900" b="0">
                <a:solidFill>
                  <a:srgbClr val="FFFFFF"/>
                </a:solidFill>
                <a:latin typeface="+mn-lt"/>
                <a:cs typeface="Century Gothic"/>
              </a:endParaRPr>
            </a:p>
          </p:txBody>
        </p:sp>
        <p:sp>
          <p:nvSpPr>
            <p:cNvPr id="41" name="5-Point Star 40"/>
            <p:cNvSpPr/>
            <p:nvPr userDrawn="1"/>
          </p:nvSpPr>
          <p:spPr>
            <a:xfrm>
              <a:off x="1045561" y="4573227"/>
              <a:ext cx="125117" cy="125117"/>
            </a:xfrm>
            <a:prstGeom prst="star5">
              <a:avLst/>
            </a:prstGeom>
            <a:solidFill>
              <a:srgbClr val="F89728"/>
            </a:solidFill>
            <a:ln w="63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/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406636" y="5432619"/>
            <a:ext cx="2876481" cy="646331"/>
            <a:chOff x="3004212" y="5352691"/>
            <a:chExt cx="2157361" cy="646332"/>
          </a:xfrm>
        </p:grpSpPr>
        <p:sp>
          <p:nvSpPr>
            <p:cNvPr id="62" name="Rectangle 61"/>
            <p:cNvSpPr/>
            <p:nvPr userDrawn="1"/>
          </p:nvSpPr>
          <p:spPr>
            <a:xfrm>
              <a:off x="3091465" y="5352691"/>
              <a:ext cx="2070108" cy="64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Chicago</a:t>
              </a:r>
              <a:br>
                <a:rPr lang="en-US" sz="90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>
                  <a:solidFill>
                    <a:srgbClr val="FFFFFF"/>
                  </a:solidFill>
                  <a:latin typeface="+mn-lt"/>
                  <a:cs typeface="Century Gothic"/>
                </a:rPr>
                <a:t>5215 Old Orchard Road,</a:t>
              </a:r>
              <a:r>
                <a:rPr lang="en-US" sz="900" baseline="0">
                  <a:solidFill>
                    <a:srgbClr val="FFFFFF"/>
                  </a:solidFill>
                  <a:latin typeface="+mn-lt"/>
                  <a:cs typeface="Century Gothic"/>
                </a:rPr>
                <a:t> </a:t>
              </a:r>
              <a:r>
                <a:rPr lang="en-US" sz="900">
                  <a:solidFill>
                    <a:srgbClr val="FFFFFF"/>
                  </a:solidFill>
                  <a:latin typeface="+mn-lt"/>
                  <a:cs typeface="Century Gothic"/>
                </a:rPr>
                <a:t>Suite 505</a:t>
              </a:r>
              <a:br>
                <a:rPr lang="en-US" sz="90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>
                  <a:solidFill>
                    <a:srgbClr val="FFFFFF"/>
                  </a:solidFill>
                  <a:latin typeface="+mn-lt"/>
                  <a:cs typeface="Century Gothic"/>
                </a:rPr>
                <a:t>Skokie, IL 60077, USA</a:t>
              </a:r>
              <a:br>
                <a:rPr lang="en-US" sz="90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>
                  <a:solidFill>
                    <a:srgbClr val="FFFFFF"/>
                  </a:solidFill>
                  <a:latin typeface="+mn-lt"/>
                  <a:cs typeface="Century Gothic"/>
                </a:rPr>
                <a:t>+1-847-583-8450</a:t>
              </a:r>
            </a:p>
          </p:txBody>
        </p:sp>
        <p:sp>
          <p:nvSpPr>
            <p:cNvPr id="63" name="Oval 62"/>
            <p:cNvSpPr/>
            <p:nvPr userDrawn="1"/>
          </p:nvSpPr>
          <p:spPr>
            <a:xfrm>
              <a:off x="3004212" y="5405562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</p:grpSp>
      <p:grpSp>
        <p:nvGrpSpPr>
          <p:cNvPr id="73" name="Group 72"/>
          <p:cNvGrpSpPr/>
          <p:nvPr userDrawn="1"/>
        </p:nvGrpSpPr>
        <p:grpSpPr>
          <a:xfrm>
            <a:off x="9042402" y="3382618"/>
            <a:ext cx="2876481" cy="784830"/>
            <a:chOff x="9790258" y="2460208"/>
            <a:chExt cx="2157361" cy="784830"/>
          </a:xfrm>
        </p:grpSpPr>
        <p:sp>
          <p:nvSpPr>
            <p:cNvPr id="74" name="Oval 73"/>
            <p:cNvSpPr/>
            <p:nvPr userDrawn="1"/>
          </p:nvSpPr>
          <p:spPr>
            <a:xfrm>
              <a:off x="9790258" y="2509642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75" name="Rectangle 74"/>
            <p:cNvSpPr/>
            <p:nvPr userDrawn="1"/>
          </p:nvSpPr>
          <p:spPr>
            <a:xfrm>
              <a:off x="9877510" y="2460208"/>
              <a:ext cx="2070109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Munich</a:t>
              </a:r>
              <a:br>
                <a:rPr lang="en-US" sz="900" b="0" i="0" kern="1200">
                  <a:solidFill>
                    <a:schemeClr val="bg1"/>
                  </a:solidFill>
                  <a:latin typeface="+mn-lt"/>
                  <a:ea typeface="Calibri Light" charset="0"/>
                  <a:cs typeface="Calibri Light" charset="0"/>
                </a:rPr>
              </a:br>
              <a:r>
                <a:rPr lang="en-US" sz="900" kern="120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Leopoldstrasse</a:t>
              </a:r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23</a:t>
              </a:r>
            </a:p>
            <a:p>
              <a:r>
                <a:rPr lang="de-DE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80802 München</a:t>
              </a:r>
            </a:p>
            <a:p>
              <a:r>
                <a:rPr lang="de-DE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Germany</a:t>
              </a:r>
            </a:p>
            <a:p>
              <a:r>
                <a:rPr lang="is-I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+49 (0) 89 24442 3097</a:t>
              </a:r>
              <a:endParaRPr lang="en-US" sz="900" b="0" i="0" kern="120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79" name="Group 78"/>
          <p:cNvGrpSpPr/>
          <p:nvPr userDrawn="1"/>
        </p:nvGrpSpPr>
        <p:grpSpPr>
          <a:xfrm>
            <a:off x="3302002" y="3391209"/>
            <a:ext cx="2876481" cy="646331"/>
            <a:chOff x="9367366" y="4522740"/>
            <a:chExt cx="2157361" cy="646332"/>
          </a:xfrm>
        </p:grpSpPr>
        <p:sp>
          <p:nvSpPr>
            <p:cNvPr id="80" name="Oval 79"/>
            <p:cNvSpPr/>
            <p:nvPr userDrawn="1"/>
          </p:nvSpPr>
          <p:spPr>
            <a:xfrm>
              <a:off x="9367366" y="4572174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9454618" y="4522740"/>
              <a:ext cx="2070109" cy="64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San Francisco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101 Montgomery Street, Suite 400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San Francisco, CA 94104, USA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  <a:t>+1-415-356-0800</a:t>
              </a:r>
            </a:p>
          </p:txBody>
        </p:sp>
      </p:grpSp>
      <p:grpSp>
        <p:nvGrpSpPr>
          <p:cNvPr id="64" name="Group 63"/>
          <p:cNvGrpSpPr/>
          <p:nvPr userDrawn="1"/>
        </p:nvGrpSpPr>
        <p:grpSpPr>
          <a:xfrm>
            <a:off x="406636" y="4413296"/>
            <a:ext cx="2876481" cy="646331"/>
            <a:chOff x="993866" y="5352691"/>
            <a:chExt cx="2157361" cy="646332"/>
          </a:xfrm>
        </p:grpSpPr>
        <p:sp>
          <p:nvSpPr>
            <p:cNvPr id="65" name="Rectangle 64"/>
            <p:cNvSpPr/>
            <p:nvPr userDrawn="1"/>
          </p:nvSpPr>
          <p:spPr>
            <a:xfrm>
              <a:off x="1081119" y="5352691"/>
              <a:ext cx="2070108" cy="646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Austin</a:t>
              </a:r>
              <a:br>
                <a:rPr lang="en-US" sz="90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fr-FR" sz="900">
                  <a:solidFill>
                    <a:srgbClr val="FFFFFF"/>
                  </a:solidFill>
                  <a:latin typeface="+mn-lt"/>
                  <a:cs typeface="Century Gothic"/>
                </a:rPr>
                <a:t>3600 </a:t>
              </a:r>
              <a:r>
                <a:rPr lang="fr-FR" sz="900" err="1">
                  <a:solidFill>
                    <a:srgbClr val="FFFFFF"/>
                  </a:solidFill>
                  <a:latin typeface="+mn-lt"/>
                  <a:cs typeface="Century Gothic"/>
                </a:rPr>
                <a:t>Parmer</a:t>
              </a:r>
              <a:r>
                <a:rPr lang="fr-FR" sz="900">
                  <a:solidFill>
                    <a:srgbClr val="FFFFFF"/>
                  </a:solidFill>
                  <a:latin typeface="+mn-lt"/>
                  <a:cs typeface="Century Gothic"/>
                </a:rPr>
                <a:t> Lane, Suite 205 </a:t>
              </a:r>
              <a:br>
                <a:rPr lang="fr-FR" sz="90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fr-FR" sz="900">
                  <a:solidFill>
                    <a:srgbClr val="FFFFFF"/>
                  </a:solidFill>
                  <a:latin typeface="+mn-lt"/>
                  <a:cs typeface="Century Gothic"/>
                </a:rPr>
                <a:t>Austin, Texas 78727,</a:t>
              </a:r>
              <a:r>
                <a:rPr lang="fr-FR" sz="900" baseline="0">
                  <a:solidFill>
                    <a:srgbClr val="FFFFFF"/>
                  </a:solidFill>
                  <a:latin typeface="+mn-lt"/>
                  <a:cs typeface="Century Gothic"/>
                </a:rPr>
                <a:t> </a:t>
              </a:r>
              <a:r>
                <a:rPr lang="fr-FR" sz="900">
                  <a:solidFill>
                    <a:srgbClr val="FFFFFF"/>
                  </a:solidFill>
                  <a:latin typeface="+mn-lt"/>
                  <a:cs typeface="Century Gothic"/>
                </a:rPr>
                <a:t>USA</a:t>
              </a:r>
              <a:br>
                <a:rPr lang="fr-FR" sz="90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fr-FR" sz="900">
                  <a:solidFill>
                    <a:srgbClr val="FFFFFF"/>
                  </a:solidFill>
                  <a:latin typeface="+mn-lt"/>
                  <a:cs typeface="Century Gothic"/>
                </a:rPr>
                <a:t>+1-713-335-5990</a:t>
              </a:r>
              <a:endParaRPr lang="en-US" sz="900">
                <a:solidFill>
                  <a:srgbClr val="FFFFFF"/>
                </a:solidFill>
                <a:latin typeface="+mn-lt"/>
                <a:cs typeface="Century Gothic"/>
              </a:endParaRPr>
            </a:p>
          </p:txBody>
        </p:sp>
        <p:sp>
          <p:nvSpPr>
            <p:cNvPr id="66" name="Oval 65"/>
            <p:cNvSpPr/>
            <p:nvPr userDrawn="1"/>
          </p:nvSpPr>
          <p:spPr>
            <a:xfrm>
              <a:off x="993866" y="5405562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6197602" y="4421364"/>
            <a:ext cx="2876481" cy="784830"/>
            <a:chOff x="5138333" y="4522740"/>
            <a:chExt cx="2157361" cy="784830"/>
          </a:xfrm>
        </p:grpSpPr>
        <p:sp>
          <p:nvSpPr>
            <p:cNvPr id="68" name="Oval 67"/>
            <p:cNvSpPr/>
            <p:nvPr userDrawn="1"/>
          </p:nvSpPr>
          <p:spPr>
            <a:xfrm>
              <a:off x="5138333" y="4572174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5225585" y="4522740"/>
              <a:ext cx="2070109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Frankfurt</a:t>
              </a:r>
              <a:br>
                <a:rPr lang="en-US" sz="900">
                  <a:solidFill>
                    <a:srgbClr val="FFFFFF"/>
                  </a:solidFill>
                  <a:latin typeface="Calibri Light" panose="020F0302020204030204" pitchFamily="34" charset="0"/>
                  <a:cs typeface="Century Gothic"/>
                </a:rPr>
              </a:br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Frankfurt Herriot’s</a:t>
              </a:r>
            </a:p>
            <a:p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2nd Floor, </a:t>
              </a:r>
              <a:r>
                <a:rPr lang="en-US" sz="900" kern="120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Herriotstraße</a:t>
              </a:r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1</a:t>
              </a:r>
            </a:p>
            <a:p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60528 Frankfurt, Germany</a:t>
              </a:r>
            </a:p>
            <a:p>
              <a:r>
                <a:rPr lang="is-IS" sz="90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+49 (0) 69 677 330 15</a:t>
              </a:r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6197601" y="3383731"/>
            <a:ext cx="3224369" cy="923330"/>
            <a:chOff x="9367366" y="5352691"/>
            <a:chExt cx="2418277" cy="923330"/>
          </a:xfrm>
        </p:grpSpPr>
        <p:sp>
          <p:nvSpPr>
            <p:cNvPr id="83" name="Rectangle 82"/>
            <p:cNvSpPr/>
            <p:nvPr userDrawn="1"/>
          </p:nvSpPr>
          <p:spPr>
            <a:xfrm>
              <a:off x="9454619" y="5352691"/>
              <a:ext cx="233102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Toulouse</a:t>
              </a:r>
              <a:br>
                <a:rPr lang="en-US" sz="900" b="0">
                  <a:solidFill>
                    <a:srgbClr val="FFFFFF"/>
                  </a:solidFill>
                  <a:latin typeface="+mn-lt"/>
                  <a:cs typeface="Century Gothic"/>
                </a:rPr>
              </a:br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Le </a:t>
              </a:r>
              <a:r>
                <a:rPr lang="en-US" sz="900" kern="120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Galilée</a:t>
              </a:r>
              <a:endParaRPr lang="en-US" sz="9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185 rue </a:t>
              </a:r>
              <a:r>
                <a:rPr lang="en-US" sz="900" kern="1200" err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Galilée</a:t>
              </a:r>
              <a:endParaRPr lang="en-US" sz="900" kern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r>
                <a:rPr lang="fr-FR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31670 Labège</a:t>
              </a:r>
            </a:p>
            <a:p>
              <a:r>
                <a:rPr lang="fr-FR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France</a:t>
              </a:r>
            </a:p>
            <a:p>
              <a:r>
                <a:rPr lang="is-I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+33 811 70 78 78</a:t>
              </a:r>
              <a:endParaRPr lang="en-US" sz="900" b="0">
                <a:solidFill>
                  <a:schemeClr val="bg1"/>
                </a:solidFill>
                <a:latin typeface="Calibri Light" panose="020F0302020204030204" pitchFamily="34" charset="0"/>
                <a:cs typeface="Century Gothic"/>
              </a:endParaRPr>
            </a:p>
          </p:txBody>
        </p:sp>
        <p:sp>
          <p:nvSpPr>
            <p:cNvPr id="84" name="Oval 83"/>
            <p:cNvSpPr/>
            <p:nvPr userDrawn="1"/>
          </p:nvSpPr>
          <p:spPr>
            <a:xfrm>
              <a:off x="9367366" y="5405562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3321121" y="5437948"/>
            <a:ext cx="2876481" cy="923330"/>
            <a:chOff x="2980972" y="6569509"/>
            <a:chExt cx="2157361" cy="923330"/>
          </a:xfrm>
        </p:grpSpPr>
        <p:sp>
          <p:nvSpPr>
            <p:cNvPr id="54" name="Oval 53"/>
            <p:cNvSpPr/>
            <p:nvPr userDrawn="1"/>
          </p:nvSpPr>
          <p:spPr>
            <a:xfrm>
              <a:off x="2980972" y="6618943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3068224" y="6569509"/>
              <a:ext cx="207010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Paris</a:t>
              </a:r>
              <a:br>
                <a:rPr lang="en-US" sz="900">
                  <a:solidFill>
                    <a:srgbClr val="FFFFFF"/>
                  </a:solidFill>
                  <a:latin typeface="Calibri Light" panose="020F0302020204030204" pitchFamily="34" charset="0"/>
                  <a:cs typeface="Century Gothic"/>
                </a:rPr>
              </a:br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10 Boulevard Haussmann</a:t>
              </a:r>
            </a:p>
            <a:p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6th Floor</a:t>
              </a:r>
              <a:b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75009</a:t>
              </a:r>
              <a:r>
                <a:rPr lang="en-US" sz="90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Paris </a:t>
              </a:r>
            </a:p>
            <a:p>
              <a:r>
                <a:rPr lang="en-U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France</a:t>
              </a:r>
            </a:p>
            <a:p>
              <a:r>
                <a:rPr lang="is-IS" sz="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+33 811 70 78 78</a:t>
              </a:r>
              <a:endParaRPr lang="en-US" sz="900" b="0">
                <a:solidFill>
                  <a:schemeClr val="bg1"/>
                </a:solidFill>
                <a:latin typeface="Calibri Light" panose="020F0302020204030204" pitchFamily="34" charset="0"/>
                <a:cs typeface="Century Gothic"/>
              </a:endParaRPr>
            </a:p>
          </p:txBody>
        </p:sp>
      </p:grpSp>
      <p:grpSp>
        <p:nvGrpSpPr>
          <p:cNvPr id="57" name="Group 56"/>
          <p:cNvGrpSpPr/>
          <p:nvPr userDrawn="1"/>
        </p:nvGrpSpPr>
        <p:grpSpPr>
          <a:xfrm>
            <a:off x="6197602" y="5437948"/>
            <a:ext cx="2876481" cy="923330"/>
            <a:chOff x="2980972" y="6569509"/>
            <a:chExt cx="2157361" cy="923330"/>
          </a:xfrm>
        </p:grpSpPr>
        <p:sp>
          <p:nvSpPr>
            <p:cNvPr id="58" name="Oval 57"/>
            <p:cNvSpPr/>
            <p:nvPr userDrawn="1"/>
          </p:nvSpPr>
          <p:spPr>
            <a:xfrm>
              <a:off x="2980972" y="6618943"/>
              <a:ext cx="122613" cy="122613"/>
            </a:xfrm>
            <a:prstGeom prst="ellipse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endParaRPr lang="en-US" sz="2600"/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3068224" y="6569509"/>
              <a:ext cx="207010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0">
                  <a:solidFill>
                    <a:schemeClr val="tx1"/>
                  </a:solidFill>
                  <a:latin typeface="+mn-lt"/>
                  <a:cs typeface="Century Gothic"/>
                </a:rPr>
                <a:t>PROS Dublin</a:t>
              </a:r>
              <a:br>
                <a:rPr lang="en-US" sz="900">
                  <a:solidFill>
                    <a:srgbClr val="FFFFFF"/>
                  </a:solidFill>
                  <a:latin typeface="Calibri Light" panose="020F0302020204030204" pitchFamily="34" charset="0"/>
                  <a:cs typeface="Century Gothic"/>
                </a:rPr>
              </a:br>
              <a:r>
                <a:rPr lang="en-US" sz="900" b="0" i="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Ormond Building</a:t>
              </a:r>
              <a:br>
                <a:rPr lang="en-US" sz="900">
                  <a:solidFill>
                    <a:schemeClr val="bg1"/>
                  </a:solidFill>
                </a:rPr>
              </a:br>
              <a:r>
                <a:rPr lang="en-US" sz="900" b="0" i="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31-36 Ormond Quay Upper</a:t>
              </a:r>
              <a:br>
                <a:rPr lang="en-US" sz="900">
                  <a:solidFill>
                    <a:schemeClr val="bg1"/>
                  </a:solidFill>
                </a:rPr>
              </a:br>
              <a:r>
                <a:rPr lang="en-US" sz="900" b="0" i="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Dublin 7</a:t>
              </a:r>
              <a:br>
                <a:rPr lang="en-US" sz="900">
                  <a:solidFill>
                    <a:schemeClr val="bg1"/>
                  </a:solidFill>
                </a:rPr>
              </a:br>
              <a:r>
                <a:rPr lang="en-US" sz="900" b="0" i="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Ireland</a:t>
              </a:r>
              <a:br>
                <a:rPr lang="en-US" sz="900">
                  <a:solidFill>
                    <a:schemeClr val="bg1"/>
                  </a:solidFill>
                </a:rPr>
              </a:br>
              <a:r>
                <a:rPr lang="en-US" sz="900" b="0" i="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+1-800-555-3548</a:t>
              </a:r>
              <a:endParaRPr lang="en-US" sz="900" b="0">
                <a:solidFill>
                  <a:schemeClr val="bg1"/>
                </a:solidFill>
                <a:latin typeface="Calibri Light" panose="020F0302020204030204" pitchFamily="34" charset="0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5679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488">
          <p15:clr>
            <a:srgbClr val="FBAE40"/>
          </p15:clr>
        </p15:guide>
        <p15:guide id="2" pos="1560">
          <p15:clr>
            <a:srgbClr val="FBAE40"/>
          </p15:clr>
        </p15:guide>
        <p15:guide id="3" pos="2928">
          <p15:clr>
            <a:srgbClr val="FBAE40"/>
          </p15:clr>
        </p15:guide>
        <p15:guide id="4" pos="4200">
          <p15:clr>
            <a:srgbClr val="FBAE40"/>
          </p15:clr>
        </p15:guide>
        <p15:guide id="5" pos="4272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orient="horz" pos="2736">
          <p15:clr>
            <a:srgbClr val="FBAE40"/>
          </p15:clr>
        </p15:guide>
        <p15:guide id="8" orient="horz" pos="2808">
          <p15:clr>
            <a:srgbClr val="FBAE40"/>
          </p15:clr>
        </p15:guide>
        <p15:guide id="9" orient="horz" pos="4008">
          <p15:clr>
            <a:srgbClr val="FBAE40"/>
          </p15:clr>
        </p15:guide>
        <p15:guide id="10" orient="horz" pos="3384">
          <p15:clr>
            <a:srgbClr val="FBAE40"/>
          </p15:clr>
        </p15:guide>
        <p15:guide id="11" orient="horz" pos="3456">
          <p15:clr>
            <a:srgbClr val="FBAE40"/>
          </p15:clr>
        </p15:guide>
        <p15:guide id="12" pos="2856">
          <p15:clr>
            <a:srgbClr val="FBAE40"/>
          </p15:clr>
        </p15:guide>
        <p15:guide id="13" pos="3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ase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506987" y="-297867"/>
            <a:ext cx="4685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/>
              <a:t>PROS PPT </a:t>
            </a:r>
            <a:r>
              <a:rPr lang="en-US" sz="1000">
                <a:solidFill>
                  <a:schemeClr val="accent2"/>
                </a:solidFill>
              </a:rPr>
              <a:t>|</a:t>
            </a:r>
            <a:r>
              <a:rPr lang="en-US" sz="1000"/>
              <a:t> Version</a:t>
            </a:r>
            <a:r>
              <a:rPr lang="en-US" sz="1000" baseline="0"/>
              <a:t> 1.02 </a:t>
            </a:r>
            <a:r>
              <a:rPr lang="en-US" sz="1000" baseline="0">
                <a:solidFill>
                  <a:schemeClr val="accent2"/>
                </a:solidFill>
              </a:rPr>
              <a:t>|</a:t>
            </a:r>
            <a:r>
              <a:rPr lang="en-US" sz="1000" baseline="0"/>
              <a:t> 2/22/16 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977811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Text Slid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numCol="2" spcCol="228600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167"/>
            <a:ext cx="10989734" cy="4328583"/>
          </a:xfrm>
        </p:spPr>
        <p:txBody>
          <a:bodyPr numCol="2" spcCol="457200"/>
          <a:lstStyle>
            <a:lvl1pPr marL="464326" indent="-464326">
              <a:buClr>
                <a:srgbClr val="82A54B"/>
              </a:buClr>
              <a:buFont typeface="+mj-lt"/>
              <a:buAutoNum type="arabicPeriod"/>
              <a:defRPr sz="1833"/>
            </a:lvl1pPr>
            <a:lvl2pPr marL="729633" indent="-321456">
              <a:buClr>
                <a:srgbClr val="82A54B"/>
              </a:buClr>
              <a:buFont typeface="+mj-lt"/>
              <a:buAutoNum type="arabicPeriod"/>
              <a:defRPr sz="1667"/>
            </a:lvl2pPr>
            <a:lvl3pPr marL="1137811" indent="-321456">
              <a:buClr>
                <a:srgbClr val="82A54B"/>
              </a:buClr>
              <a:buFont typeface="+mj-lt"/>
              <a:buAutoNum type="arabicPeriod"/>
              <a:defRPr sz="1500"/>
            </a:lvl3pPr>
            <a:lvl4pPr marL="1545989" indent="-321456">
              <a:buClr>
                <a:srgbClr val="82A54B"/>
              </a:buClr>
              <a:buFont typeface="+mj-lt"/>
              <a:buAutoNum type="arabicPeriod"/>
              <a:defRPr sz="1333"/>
            </a:lvl4pPr>
            <a:lvl5pPr marL="1954166" indent="-321456">
              <a:buClr>
                <a:srgbClr val="82A54B"/>
              </a:buClr>
              <a:buFont typeface="+mj-lt"/>
              <a:buAutoNum type="arabicPeriod"/>
              <a:defRPr sz="1167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345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865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54083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881974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9865" y="3199884"/>
            <a:ext cx="1898758" cy="640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154083" y="3199884"/>
            <a:ext cx="1898758" cy="6574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881974" y="3199884"/>
            <a:ext cx="1898758" cy="640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995364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9683379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7418730" y="2916313"/>
            <a:ext cx="1898758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9683379" y="3199884"/>
            <a:ext cx="1898758" cy="6574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7418730" y="3199884"/>
            <a:ext cx="1898758" cy="640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23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3267473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5539582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36" hasCustomPrompt="1"/>
          </p:nvPr>
        </p:nvSpPr>
        <p:spPr>
          <a:xfrm>
            <a:off x="7804229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10068878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483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9878483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167"/>
            <a:ext cx="10989733" cy="4328583"/>
          </a:xfrm>
        </p:spPr>
        <p:txBody>
          <a:bodyPr/>
          <a:lstStyle>
            <a:lvl1pPr marL="0">
              <a:defRPr sz="2250"/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6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17" y="1915585"/>
            <a:ext cx="9006083" cy="29908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2104" r="580" b="-1525"/>
          <a:stretch/>
        </p:blipFill>
        <p:spPr>
          <a:xfrm>
            <a:off x="0" y="0"/>
            <a:ext cx="12192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994833"/>
            <a:ext cx="12192000" cy="5101167"/>
          </a:xfrm>
          <a:prstGeom prst="rect">
            <a:avLst/>
          </a:prstGeom>
          <a:solidFill>
            <a:srgbClr val="F2A62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99917" y="1735667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21" b="2121"/>
          <a:stretch/>
        </p:blipFill>
        <p:spPr>
          <a:xfrm>
            <a:off x="0" y="0"/>
            <a:ext cx="12192000" cy="7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3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rgbClr val="A32F06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9917" y="1375834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647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03376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9917" y="1375834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217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Healthcar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55173"/>
            <a:ext cx="3810000" cy="26201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place a B/W picture industry related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9BD5DC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Cover Slide for Healthcare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158"/>
          <a:stretch/>
        </p:blipFill>
        <p:spPr>
          <a:xfrm>
            <a:off x="3810000" y="3959976"/>
            <a:ext cx="8382000" cy="819379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238501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23219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0E69D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9917" y="1375834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1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06736" y="1881187"/>
            <a:ext cx="8991097" cy="123031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875"/>
              </a:lnSpc>
              <a:defRPr sz="1875">
                <a:solidFill>
                  <a:schemeClr val="accent2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346685" y="4198939"/>
            <a:ext cx="1251147" cy="896938"/>
          </a:xfrm>
        </p:spPr>
        <p:txBody>
          <a:bodyPr anchor="ctr">
            <a:normAutofit/>
          </a:bodyPr>
          <a:lstStyle>
            <a:lvl1pPr marL="0" indent="0" algn="ctr"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78395" y="3204308"/>
            <a:ext cx="3119438" cy="994631"/>
          </a:xfrm>
        </p:spPr>
        <p:txBody>
          <a:bodyPr>
            <a:normAutofit/>
          </a:bodyPr>
          <a:lstStyle>
            <a:lvl1pPr marL="0" indent="0" algn="r">
              <a:defRPr sz="125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1597" y="858210"/>
            <a:ext cx="1277059" cy="165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937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98822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167"/>
            <a:ext cx="10989733" cy="4328583"/>
          </a:xfrm>
        </p:spPr>
        <p:txBody>
          <a:bodyPr/>
          <a:lstStyle>
            <a:lvl1pPr>
              <a:buClr>
                <a:schemeClr val="accent5"/>
              </a:buClr>
              <a:buFont typeface="Arial"/>
              <a:buChar char="•"/>
              <a:defRPr sz="2250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865" y="0"/>
            <a:ext cx="9878218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3 column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889067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545167"/>
            <a:ext cx="3185311" cy="4328583"/>
          </a:xfrm>
        </p:spPr>
        <p:txBody>
          <a:bodyPr numCol="1"/>
          <a:lstStyle>
            <a:lvl1pPr marL="0" indent="0">
              <a:defRPr sz="1875" b="1" i="0"/>
            </a:lvl1pPr>
            <a:lvl2pPr marL="0" indent="10914">
              <a:defRPr sz="1875"/>
            </a:lvl2pPr>
            <a:lvl3pPr marL="325424" indent="-8930">
              <a:defRPr sz="1812"/>
            </a:lvl3pPr>
            <a:lvl4pPr marL="714346" indent="9921">
              <a:defRPr sz="1625"/>
            </a:lvl4pPr>
            <a:lvl5pPr marL="1000085" indent="-9921"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81500" y="1545167"/>
            <a:ext cx="3185311" cy="4328583"/>
          </a:xfrm>
        </p:spPr>
        <p:txBody>
          <a:bodyPr numCol="1"/>
          <a:lstStyle>
            <a:lvl1pPr marL="0" indent="0">
              <a:defRPr sz="1875" b="1" i="0"/>
            </a:lvl1pPr>
            <a:lvl2pPr marL="0" indent="10914">
              <a:defRPr sz="1875"/>
            </a:lvl2pPr>
            <a:lvl3pPr marL="325424" indent="-8930">
              <a:defRPr sz="1812"/>
            </a:lvl3pPr>
            <a:lvl4pPr marL="714346" indent="9921">
              <a:defRPr sz="1625"/>
            </a:lvl4pPr>
            <a:lvl5pPr marL="1000085" indent="-9921"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8158177" y="1545167"/>
            <a:ext cx="3185311" cy="4328583"/>
          </a:xfrm>
        </p:spPr>
        <p:txBody>
          <a:bodyPr numCol="1"/>
          <a:lstStyle>
            <a:lvl1pPr marL="0" indent="0">
              <a:defRPr sz="1875" b="1" i="0"/>
            </a:lvl1pPr>
            <a:lvl2pPr marL="0" indent="10914">
              <a:defRPr sz="1875"/>
            </a:lvl2pPr>
            <a:lvl3pPr marL="325424" indent="-8930">
              <a:defRPr sz="1812"/>
            </a:lvl3pPr>
            <a:lvl4pPr marL="714346" indent="9921">
              <a:defRPr sz="1625"/>
            </a:lvl4pPr>
            <a:lvl5pPr marL="1000085" indent="-9921"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9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09865" y="0"/>
            <a:ext cx="9878218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6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fore / Aft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82584" y="1143000"/>
            <a:ext cx="7609417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016501" y="1545167"/>
            <a:ext cx="6572250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" y="1143000"/>
            <a:ext cx="4582583" cy="4953000"/>
          </a:xfrm>
          <a:prstGeom prst="rect">
            <a:avLst/>
          </a:prstGeom>
          <a:solidFill>
            <a:srgbClr val="D03376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0" y="1545167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889067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fore / Aft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82584" y="1143000"/>
            <a:ext cx="7609417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016501" y="1545167"/>
            <a:ext cx="6572250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" y="1143000"/>
            <a:ext cx="4582583" cy="4953000"/>
          </a:xfrm>
          <a:prstGeom prst="rect">
            <a:avLst/>
          </a:prstGeom>
          <a:solidFill>
            <a:srgbClr val="54B948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0" y="1545167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609865" y="0"/>
            <a:ext cx="9878218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3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fore / Aft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4646" y="1143000"/>
            <a:ext cx="7617354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884334" y="1545167"/>
            <a:ext cx="5704417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0583" y="1143000"/>
            <a:ext cx="4582583" cy="4953000"/>
          </a:xfrm>
          <a:prstGeom prst="rect">
            <a:avLst/>
          </a:prstGeom>
          <a:solidFill>
            <a:srgbClr val="D9E020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0" y="1545167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tx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Isosceles Triangle 4"/>
          <p:cNvSpPr/>
          <p:nvPr/>
        </p:nvSpPr>
        <p:spPr>
          <a:xfrm rot="5400000">
            <a:off x="2608792" y="3106209"/>
            <a:ext cx="4953000" cy="1026583"/>
          </a:xfrm>
          <a:prstGeom prst="triangle">
            <a:avLst>
              <a:gd name="adj" fmla="val 50428"/>
            </a:avLst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>
              <a:latin typeface="Century Gothic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0" y="1143000"/>
            <a:ext cx="7620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016501" y="1545167"/>
            <a:ext cx="6572250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143001"/>
            <a:ext cx="4572000" cy="4953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here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17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0" y="0"/>
            <a:ext cx="9884833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0" y="1143000"/>
            <a:ext cx="12192000" cy="4953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6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chnolog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55173"/>
            <a:ext cx="3810000" cy="2620165"/>
          </a:xfrm>
        </p:spPr>
        <p:txBody>
          <a:bodyPr/>
          <a:lstStyle>
            <a:lvl1pPr marL="306134" marR="0" indent="-306134" algn="ctr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place a B/W picture industry related</a:t>
            </a:r>
          </a:p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5A8B8D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Cover Slide for High Tech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presenter’s name</a:t>
            </a:r>
          </a:p>
          <a:p>
            <a:pPr lvl="1"/>
            <a:r>
              <a:rPr lang="en-US"/>
              <a:t>Click here to add position</a:t>
            </a:r>
          </a:p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92"/>
          <a:stretch/>
        </p:blipFill>
        <p:spPr>
          <a:xfrm>
            <a:off x="3810004" y="3962623"/>
            <a:ext cx="8381997" cy="819378"/>
          </a:xfrm>
          <a:prstGeom prst="rect">
            <a:avLst/>
          </a:prstGeom>
        </p:spPr>
      </p:pic>
      <p:sp>
        <p:nvSpPr>
          <p:cNvPr id="13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238501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41127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Short-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0" y="1143000"/>
            <a:ext cx="7620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143001"/>
            <a:ext cx="4572000" cy="4953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here to add a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112388" y="1356360"/>
            <a:ext cx="2539224" cy="105198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875" baseline="0"/>
            </a:lvl1pPr>
          </a:lstStyle>
          <a:p>
            <a:r>
              <a:rPr lang="en-US"/>
              <a:t>Click here to add </a:t>
            </a:r>
            <a:br>
              <a:rPr lang="en-US"/>
            </a:br>
            <a:r>
              <a:rPr lang="en-US"/>
              <a:t>customer’s logo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185960" y="2792307"/>
            <a:ext cx="4392083" cy="126534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1666">
                <a:solidFill>
                  <a:schemeClr val="accent6"/>
                </a:solidFill>
                <a:latin typeface="Century Gothic"/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30%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637530" y="4294292"/>
            <a:ext cx="5488940" cy="1412665"/>
          </a:xfrm>
        </p:spPr>
        <p:txBody>
          <a:bodyPr anchor="t">
            <a:normAutofit/>
          </a:bodyPr>
          <a:lstStyle>
            <a:lvl1pPr marL="0" indent="0" algn="ctr">
              <a:buClr>
                <a:schemeClr val="accent5"/>
              </a:buClr>
              <a:buFont typeface="Arial"/>
              <a:buNone/>
              <a:defRPr sz="2000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91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Long-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/>
          </p:cNvSpPr>
          <p:nvPr/>
        </p:nvSpPr>
        <p:spPr>
          <a:xfrm>
            <a:off x="188383" y="6085417"/>
            <a:ext cx="330200" cy="772583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430C87-49FB-6C4A-96F1-FDAD405D74CA}" type="slidenum">
              <a:rPr kumimoji="0" lang="en-US" sz="625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l" defTabSz="408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25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042583"/>
            <a:ext cx="12192000" cy="4815417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14243"/>
            <a:ext cx="7202473" cy="4964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1500" baseline="0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8860487" y="2171343"/>
            <a:ext cx="2025953" cy="83933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875" baseline="0"/>
            </a:lvl1pPr>
          </a:lstStyle>
          <a:p>
            <a:r>
              <a:rPr lang="en-US"/>
              <a:t>Click here to add </a:t>
            </a:r>
            <a:br>
              <a:rPr lang="en-US"/>
            </a:br>
            <a:r>
              <a:rPr lang="en-US"/>
              <a:t>customer’s logo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204258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here or drag image to add an industry related image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3649980"/>
            <a:ext cx="3430573" cy="2452897"/>
          </a:xfrm>
        </p:spPr>
        <p:txBody>
          <a:bodyPr numCol="1"/>
          <a:lstStyle>
            <a:lvl1pPr marL="238115" indent="-238115">
              <a:buFont typeface="Arial" charset="0"/>
              <a:buChar char="•"/>
              <a:defRPr sz="1500" b="0" i="0">
                <a:solidFill>
                  <a:schemeClr val="tx1"/>
                </a:solidFill>
              </a:defRPr>
            </a:lvl1pPr>
            <a:lvl2pPr marL="238115" indent="-238115">
              <a:buFont typeface="Arial" charset="0"/>
              <a:buChar char="•"/>
              <a:defRPr sz="1333"/>
            </a:lvl2pPr>
            <a:lvl3pPr marL="554610" indent="-238115">
              <a:buFont typeface="Arial" charset="0"/>
              <a:buChar char="•"/>
              <a:defRPr sz="1333"/>
            </a:lvl3pPr>
            <a:lvl4pPr marL="952462" indent="-238115">
              <a:buFont typeface="Arial" charset="0"/>
              <a:buChar char="•"/>
              <a:defRPr sz="1333"/>
            </a:lvl4pPr>
            <a:lvl5pPr marL="1228279" indent="-238115">
              <a:buFont typeface="Arial" charset="0"/>
              <a:buChar char="•"/>
              <a:defRPr sz="1333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Challenges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381500" y="3649980"/>
            <a:ext cx="3430573" cy="2452897"/>
          </a:xfrm>
        </p:spPr>
        <p:txBody>
          <a:bodyPr numCol="1">
            <a:normAutofit/>
          </a:bodyPr>
          <a:lstStyle>
            <a:lvl1pPr marL="238115" indent="-238115">
              <a:buFont typeface="Arial" charset="0"/>
              <a:buChar char="•"/>
              <a:defRPr sz="1500" b="0" i="0">
                <a:solidFill>
                  <a:schemeClr val="tx1"/>
                </a:solidFill>
              </a:defRPr>
            </a:lvl1pPr>
            <a:lvl2pPr marL="238115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2pPr>
            <a:lvl3pPr marL="554610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3pPr>
            <a:lvl4pPr marL="952462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4pPr>
            <a:lvl5pPr marL="1228279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Solutions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8158177" y="3649980"/>
            <a:ext cx="3430573" cy="2452897"/>
          </a:xfrm>
        </p:spPr>
        <p:txBody>
          <a:bodyPr numCol="1">
            <a:normAutofit/>
          </a:bodyPr>
          <a:lstStyle>
            <a:lvl1pPr marL="238115" indent="-238115">
              <a:buFont typeface="Arial" charset="0"/>
              <a:buChar char="•"/>
              <a:defRPr sz="1500" b="0" i="0">
                <a:solidFill>
                  <a:schemeClr val="tx1"/>
                </a:solidFill>
              </a:defRPr>
            </a:lvl1pPr>
            <a:lvl2pPr marL="238115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2pPr>
            <a:lvl3pPr marL="554610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3pPr>
            <a:lvl4pPr marL="952462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4pPr>
            <a:lvl5pPr marL="1228279" indent="-23811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Results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1" y="2171343"/>
            <a:ext cx="5486400" cy="342900"/>
          </a:xfrm>
        </p:spPr>
        <p:txBody>
          <a:bodyPr>
            <a:normAutofit/>
          </a:bodyPr>
          <a:lstStyle>
            <a:lvl1pPr>
              <a:defRPr sz="1500" b="1"/>
            </a:lvl1pPr>
          </a:lstStyle>
          <a:p>
            <a:pPr lvl="0"/>
            <a:r>
              <a:rPr lang="en-US"/>
              <a:t>Click to add Company’s name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423" y="3178486"/>
            <a:ext cx="1356462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>
                <a:solidFill>
                  <a:srgbClr val="A32F06"/>
                </a:solidFill>
              </a:rPr>
              <a:t>Challenges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79901" y="3178486"/>
            <a:ext cx="1071127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>
                <a:solidFill>
                  <a:srgbClr val="929E43"/>
                </a:solidFill>
              </a:rPr>
              <a:t>Solutions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6577" y="3178486"/>
            <a:ext cx="86594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>
                <a:solidFill>
                  <a:srgbClr val="00A4E4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533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2515527" y="1766919"/>
            <a:ext cx="7160948" cy="3407833"/>
          </a:xfrm>
        </p:spPr>
        <p:txBody>
          <a:bodyPr>
            <a:normAutofit/>
          </a:bodyPr>
          <a:lstStyle>
            <a:lvl1pPr>
              <a:defRPr sz="1125"/>
            </a:lvl1pPr>
          </a:lstStyle>
          <a:p>
            <a:r>
              <a:rPr lang="en-US"/>
              <a:t>Click icon to add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pic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73005" y="1539875"/>
            <a:ext cx="2977886" cy="2064385"/>
          </a:xfrm>
        </p:spPr>
        <p:txBody>
          <a:bodyPr>
            <a:normAutofit/>
          </a:bodyPr>
          <a:lstStyle>
            <a:lvl1pPr>
              <a:defRPr sz="12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607058" y="1539875"/>
            <a:ext cx="2977886" cy="2064385"/>
          </a:xfrm>
        </p:spPr>
        <p:txBody>
          <a:bodyPr>
            <a:normAutofit/>
          </a:bodyPr>
          <a:lstStyle>
            <a:lvl1pPr>
              <a:defRPr sz="12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50370" y="1539875"/>
            <a:ext cx="2977886" cy="2064385"/>
          </a:xfrm>
        </p:spPr>
        <p:txBody>
          <a:bodyPr>
            <a:normAutofit/>
          </a:bodyPr>
          <a:lstStyle>
            <a:lvl1pPr>
              <a:defRPr sz="12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973005" y="3822541"/>
            <a:ext cx="2977886" cy="35718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973005" y="4179729"/>
            <a:ext cx="2977886" cy="1508124"/>
          </a:xfrm>
        </p:spPr>
        <p:txBody>
          <a:bodyPr>
            <a:normAutofit/>
          </a:bodyPr>
          <a:lstStyle>
            <a:lvl1pPr marL="0" indent="0"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601765" y="3822541"/>
            <a:ext cx="2977886" cy="35718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601765" y="4179729"/>
            <a:ext cx="2977886" cy="1508124"/>
          </a:xfrm>
        </p:spPr>
        <p:txBody>
          <a:bodyPr>
            <a:normAutofit/>
          </a:bodyPr>
          <a:lstStyle>
            <a:lvl1pPr marL="0" indent="0"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8245078" y="3822541"/>
            <a:ext cx="2977886" cy="35718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8245078" y="4179729"/>
            <a:ext cx="2977886" cy="1508124"/>
          </a:xfrm>
        </p:spPr>
        <p:txBody>
          <a:bodyPr>
            <a:normAutofit/>
          </a:bodyPr>
          <a:lstStyle>
            <a:lvl1pPr marL="0" indent="0"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9123" y="1571189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9123" y="295275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289123" y="434975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61790" y="1571189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961790" y="295275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961790" y="434975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289123" y="1854759"/>
            <a:ext cx="3345656" cy="640583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289123" y="3228701"/>
            <a:ext cx="3345656" cy="657418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289123" y="4625701"/>
            <a:ext cx="3345656" cy="642066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7961790" y="1854759"/>
            <a:ext cx="3345656" cy="640583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961790" y="3228701"/>
            <a:ext cx="3345656" cy="657418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61790" y="4625701"/>
            <a:ext cx="3345656" cy="642066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882173" y="1613918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82173" y="2993878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882173" y="4388222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6552350" y="1617368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6552350" y="2996524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6552350" y="4388222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5" y="0"/>
            <a:ext cx="9878218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73432" y="1572092"/>
            <a:ext cx="764513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73432" y="2952750"/>
            <a:ext cx="764513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273432" y="4349750"/>
            <a:ext cx="764513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273432" y="1863132"/>
            <a:ext cx="7645136" cy="640582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273432" y="3236320"/>
            <a:ext cx="7645136" cy="640582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273432" y="4633320"/>
            <a:ext cx="7645136" cy="640582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881480" y="1612564"/>
            <a:ext cx="1131371" cy="848528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084" y="0"/>
            <a:ext cx="1703917" cy="523875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81480" y="2992487"/>
            <a:ext cx="1131371" cy="848528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881480" y="4387562"/>
            <a:ext cx="1131371" cy="848528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5842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accent1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9" y="508000"/>
            <a:ext cx="11638280" cy="3996690"/>
          </a:xfrm>
          <a:prstGeom prst="rect">
            <a:avLst/>
          </a:prstGeom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610023" y="2595562"/>
            <a:ext cx="11154833" cy="2036128"/>
          </a:xfrm>
          <a:prstGeom prst="rect">
            <a:avLst/>
          </a:prstGeom>
        </p:spPr>
        <p:txBody>
          <a:bodyPr lIns="0" tIns="0" rIns="0" bIns="0" numCol="6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Headquarters</a:t>
            </a: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Houston, Texas</a:t>
            </a: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3100 Main Street, Suite 900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Houston, TX 77002, USA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+1-800-555-3548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San Francisco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101 Montgomery Street, Suite 400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San Francisco, CA 94104, USA</a:t>
            </a:r>
          </a:p>
          <a:p>
            <a:pPr marL="0" marR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750">
                <a:solidFill>
                  <a:schemeClr val="bg1"/>
                </a:solidFill>
                <a:latin typeface="Century Gothic"/>
              </a:rPr>
              <a:t>+1-415-283-3000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Chicago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5215 Old Orchard Road, Suite 505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Skokie, IL 60077, USA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+1-847-583-8450</a:t>
            </a: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Austin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3600 Parmer Lane, 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Suite 205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Austin, TX 78727, USA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+1-713-335-5829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 </a:t>
            </a:r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PROS Toulouse</a:t>
            </a:r>
            <a:br>
              <a:rPr lang="en-US" sz="75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Le </a:t>
            </a:r>
            <a:r>
              <a:rPr lang="en-US" sz="75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Galil</a:t>
            </a:r>
            <a:r>
              <a:rPr lang="en-US" sz="75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75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e</a:t>
            </a:r>
            <a:endParaRPr lang="en-US" sz="75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185 rue </a:t>
            </a:r>
            <a:r>
              <a:rPr lang="en-US" sz="750" err="1">
                <a:solidFill>
                  <a:schemeClr val="bg1"/>
                </a:solidFill>
                <a:latin typeface="Century Gothic"/>
              </a:rPr>
              <a:t>Galil</a:t>
            </a:r>
            <a:r>
              <a:rPr lang="en-US" sz="75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750" err="1">
                <a:solidFill>
                  <a:schemeClr val="bg1"/>
                </a:solidFill>
                <a:latin typeface="Century Gothic"/>
              </a:rPr>
              <a:t>e</a:t>
            </a: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>
                <a:solidFill>
                  <a:schemeClr val="bg1"/>
                </a:solidFill>
                <a:latin typeface="Century Gothic"/>
              </a:rPr>
              <a:t>31670 </a:t>
            </a:r>
            <a:r>
              <a:rPr lang="en-US" sz="750" err="1">
                <a:solidFill>
                  <a:schemeClr val="bg1"/>
                </a:solidFill>
                <a:latin typeface="Century Gothic"/>
              </a:rPr>
              <a:t>Lab</a:t>
            </a:r>
            <a:r>
              <a:rPr lang="en-US" sz="750" err="1">
                <a:latin typeface="Century Gothic"/>
                <a:ea typeface="Century Gothic"/>
                <a:cs typeface="Century Gothic"/>
              </a:rPr>
              <a:t>è</a:t>
            </a:r>
            <a:r>
              <a:rPr lang="en-US" sz="750" err="1">
                <a:solidFill>
                  <a:schemeClr val="bg1"/>
                </a:solidFill>
                <a:latin typeface="Century Gothic"/>
              </a:rPr>
              <a:t>ge</a:t>
            </a: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+33 (0) 811 70 78 78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München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 err="1">
                <a:solidFill>
                  <a:schemeClr val="bg1"/>
                </a:solidFill>
                <a:latin typeface="Century Gothic"/>
              </a:rPr>
              <a:t>Leopoldstrasse</a:t>
            </a:r>
            <a:r>
              <a:rPr lang="en-US" sz="750">
                <a:solidFill>
                  <a:schemeClr val="bg1"/>
                </a:solidFill>
                <a:latin typeface="Century Gothic"/>
              </a:rPr>
              <a:t> 23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80802 M</a:t>
            </a:r>
            <a:r>
              <a:rPr lang="en-US" sz="750" b="0">
                <a:solidFill>
                  <a:schemeClr val="bg1"/>
                </a:solidFill>
                <a:latin typeface="Century Gothic"/>
              </a:rPr>
              <a:t>ü</a:t>
            </a:r>
            <a:r>
              <a:rPr lang="en-US" sz="750">
                <a:solidFill>
                  <a:schemeClr val="bg1"/>
                </a:solidFill>
                <a:latin typeface="Century Gothic"/>
              </a:rPr>
              <a:t>nchen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Germany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+49 (0) 89 24442 3097</a:t>
            </a: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Paris</a:t>
            </a:r>
            <a:br>
              <a:rPr lang="en-US" sz="750" b="1">
                <a:solidFill>
                  <a:schemeClr val="bg1"/>
                </a:solidFill>
                <a:latin typeface="Century Gothic"/>
              </a:rPr>
            </a:br>
            <a:r>
              <a:rPr lang="en-US" sz="750" b="0">
                <a:solidFill>
                  <a:schemeClr val="bg1"/>
                </a:solidFill>
                <a:latin typeface="Century Gothic"/>
              </a:rPr>
              <a:t>10 Boulevard Haussmann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6th Floor 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75009 Paris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+33 811 70 78 78 </a:t>
            </a: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London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4th Floor, East Wing Communications House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South Street</a:t>
            </a:r>
          </a:p>
          <a:p>
            <a:pPr marL="0" indent="0"/>
            <a:r>
              <a:rPr lang="en-US" sz="750" err="1">
                <a:solidFill>
                  <a:schemeClr val="bg1"/>
                </a:solidFill>
                <a:latin typeface="Century Gothic"/>
              </a:rPr>
              <a:t>Staines</a:t>
            </a:r>
            <a:r>
              <a:rPr lang="en-US" sz="750">
                <a:solidFill>
                  <a:schemeClr val="bg1"/>
                </a:solidFill>
                <a:latin typeface="Century Gothic"/>
              </a:rPr>
              <a:t>-Upon-Thames TW18 4PR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United Kingdom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+44 (0) 1784 777 010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Frankfurt</a:t>
            </a:r>
            <a:br>
              <a:rPr lang="en-US" sz="750" b="1">
                <a:solidFill>
                  <a:schemeClr val="bg1"/>
                </a:solidFill>
                <a:latin typeface="Century Gothic"/>
              </a:rPr>
            </a:br>
            <a:r>
              <a:rPr lang="en-US" sz="750" b="0" err="1">
                <a:solidFill>
                  <a:schemeClr val="bg1"/>
                </a:solidFill>
                <a:latin typeface="Century Gothic"/>
              </a:rPr>
              <a:t>Frankfurt</a:t>
            </a:r>
            <a:r>
              <a:rPr lang="en-US" sz="750" b="0">
                <a:solidFill>
                  <a:schemeClr val="bg1"/>
                </a:solidFill>
                <a:latin typeface="Century Gothic"/>
              </a:rPr>
              <a:t> Herriot’s</a:t>
            </a: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>
                <a:solidFill>
                  <a:schemeClr val="bg1"/>
                </a:solidFill>
                <a:latin typeface="Century Gothic"/>
              </a:rPr>
              <a:t>2nd Floor, </a:t>
            </a:r>
            <a:r>
              <a:rPr lang="en-US" sz="750" b="0" err="1">
                <a:solidFill>
                  <a:schemeClr val="bg1"/>
                </a:solidFill>
                <a:latin typeface="Century Gothic"/>
              </a:rPr>
              <a:t>Herriotstra</a:t>
            </a:r>
            <a:r>
              <a:rPr lang="en-US" sz="750" err="1"/>
              <a:t>ß</a:t>
            </a:r>
            <a:r>
              <a:rPr lang="en-US" sz="750" b="0" err="1">
                <a:solidFill>
                  <a:schemeClr val="bg1"/>
                </a:solidFill>
                <a:latin typeface="Century Gothic"/>
              </a:rPr>
              <a:t>e</a:t>
            </a:r>
            <a:r>
              <a:rPr lang="en-US" sz="750" b="0">
                <a:solidFill>
                  <a:schemeClr val="bg1"/>
                </a:solidFill>
                <a:latin typeface="Century Gothic"/>
              </a:rPr>
              <a:t> 1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60528 Frankfurt, Germany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+49 (0) 69 677 330 15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Sydney</a:t>
            </a:r>
            <a:br>
              <a:rPr lang="en-US" sz="750" b="1">
                <a:solidFill>
                  <a:schemeClr val="bg1"/>
                </a:solidFill>
                <a:latin typeface="Century Gothic"/>
              </a:rPr>
            </a:br>
            <a:r>
              <a:rPr lang="en-US" sz="750" b="0">
                <a:solidFill>
                  <a:schemeClr val="bg1"/>
                </a:solidFill>
                <a:latin typeface="Century Gothic"/>
              </a:rPr>
              <a:t>The Ark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Level 32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101 Miller Street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North Sydney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NSW 2060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Australia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+61 2 8912 2199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Dublin</a:t>
            </a:r>
            <a:br>
              <a:rPr lang="en-US" sz="750" b="1">
                <a:solidFill>
                  <a:schemeClr val="bg1"/>
                </a:solidFill>
                <a:latin typeface="Century Gothic"/>
              </a:rPr>
            </a:br>
            <a:r>
              <a:rPr lang="en-US" sz="750" b="0">
                <a:solidFill>
                  <a:schemeClr val="bg1"/>
                </a:solidFill>
                <a:latin typeface="Century Gothic"/>
              </a:rPr>
              <a:t>Ormond Building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31-36 Ormond Quay Upper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Dublin 7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Ireland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+1-800-555-3548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067" y="1154112"/>
            <a:ext cx="99945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13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accent1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2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9" y="508000"/>
            <a:ext cx="11638280" cy="399669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10023" y="540559"/>
            <a:ext cx="11154833" cy="2484438"/>
          </a:xfrm>
          <a:prstGeom prst="rect">
            <a:avLst/>
          </a:prstGeom>
        </p:spPr>
        <p:txBody>
          <a:bodyPr lIns="0" tIns="0" rIns="0" bIns="0" numCol="6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Headquarters</a:t>
            </a: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Houston, Texas</a:t>
            </a: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3100 Main Street, Suite 900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Houston, TX 77002, USA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+1-800-555-3548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San Francisco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101 Montgomery Street, Suite 400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San Francisco, CA 94104, USA</a:t>
            </a:r>
          </a:p>
          <a:p>
            <a:pPr marL="0" marR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>
                <a:solidFill>
                  <a:schemeClr val="bg1"/>
                </a:solidFill>
                <a:latin typeface="Century Gothic"/>
              </a:rPr>
              <a:t>+1-</a:t>
            </a:r>
            <a:r>
              <a:rPr lang="mr-IN" sz="750">
                <a:solidFill>
                  <a:schemeClr val="bg1"/>
                </a:solidFill>
                <a:latin typeface="Century Gothic"/>
              </a:rPr>
              <a:t>415-283-3000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Chicago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5215 Old Orchard Road, Suite 505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Skokie, IL 60077, USA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+1-847-583-8450</a:t>
            </a: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Austin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3600 Parmer Lane, 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Suite 205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Austin, TX 78727, USA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+1-713-335-5829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 </a:t>
            </a:r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750" b="1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PROS Toulouse</a:t>
            </a:r>
            <a:br>
              <a:rPr lang="en-US" sz="75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Le </a:t>
            </a:r>
            <a:r>
              <a:rPr lang="en-US" sz="75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Galil</a:t>
            </a:r>
            <a:r>
              <a:rPr lang="en-US" sz="75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75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e</a:t>
            </a:r>
            <a:endParaRPr lang="en-US" sz="75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185 rue </a:t>
            </a:r>
            <a:r>
              <a:rPr lang="en-US" sz="750" err="1">
                <a:solidFill>
                  <a:schemeClr val="bg1"/>
                </a:solidFill>
                <a:latin typeface="Century Gothic"/>
              </a:rPr>
              <a:t>Galil</a:t>
            </a:r>
            <a:r>
              <a:rPr lang="en-US" sz="750" err="1">
                <a:latin typeface="Century Gothic"/>
                <a:ea typeface="Century Gothic"/>
                <a:cs typeface="Century Gothic"/>
              </a:rPr>
              <a:t>é</a:t>
            </a:r>
            <a:r>
              <a:rPr lang="en-US" sz="750" err="1">
                <a:solidFill>
                  <a:schemeClr val="bg1"/>
                </a:solidFill>
                <a:latin typeface="Century Gothic"/>
              </a:rPr>
              <a:t>e</a:t>
            </a: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>
                <a:solidFill>
                  <a:schemeClr val="bg1"/>
                </a:solidFill>
                <a:latin typeface="Century Gothic"/>
              </a:rPr>
              <a:t>31670 </a:t>
            </a:r>
            <a:r>
              <a:rPr lang="en-US" sz="750" err="1">
                <a:solidFill>
                  <a:schemeClr val="bg1"/>
                </a:solidFill>
                <a:latin typeface="Century Gothic"/>
              </a:rPr>
              <a:t>Lab</a:t>
            </a:r>
            <a:r>
              <a:rPr lang="en-US" sz="750" err="1">
                <a:latin typeface="Century Gothic"/>
                <a:ea typeface="Century Gothic"/>
                <a:cs typeface="Century Gothic"/>
              </a:rPr>
              <a:t>è</a:t>
            </a:r>
            <a:r>
              <a:rPr lang="en-US" sz="750" err="1">
                <a:solidFill>
                  <a:schemeClr val="bg1"/>
                </a:solidFill>
                <a:latin typeface="Century Gothic"/>
              </a:rPr>
              <a:t>ge</a:t>
            </a: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+33 (0) 811 70 78 78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München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 err="1">
                <a:solidFill>
                  <a:schemeClr val="bg1"/>
                </a:solidFill>
                <a:latin typeface="Century Gothic"/>
              </a:rPr>
              <a:t>Leopoldstrasse</a:t>
            </a:r>
            <a:r>
              <a:rPr lang="en-US" sz="750">
                <a:solidFill>
                  <a:schemeClr val="bg1"/>
                </a:solidFill>
                <a:latin typeface="Century Gothic"/>
              </a:rPr>
              <a:t> 23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80802 M</a:t>
            </a:r>
            <a:r>
              <a:rPr lang="en-US" sz="750" b="0">
                <a:solidFill>
                  <a:schemeClr val="bg1"/>
                </a:solidFill>
                <a:latin typeface="Century Gothic"/>
              </a:rPr>
              <a:t>ü</a:t>
            </a:r>
            <a:r>
              <a:rPr lang="en-US" sz="750">
                <a:solidFill>
                  <a:schemeClr val="bg1"/>
                </a:solidFill>
                <a:latin typeface="Century Gothic"/>
              </a:rPr>
              <a:t>nchen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Germany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+49 (0) 89 24442 3097</a:t>
            </a: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Paris</a:t>
            </a:r>
            <a:br>
              <a:rPr lang="en-US" sz="750" b="1">
                <a:solidFill>
                  <a:schemeClr val="bg1"/>
                </a:solidFill>
                <a:latin typeface="Century Gothic"/>
              </a:rPr>
            </a:br>
            <a:r>
              <a:rPr lang="en-US" sz="750" b="0">
                <a:solidFill>
                  <a:schemeClr val="bg1"/>
                </a:solidFill>
                <a:latin typeface="Century Gothic"/>
              </a:rPr>
              <a:t>10 Boulevard Haussmann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6th Floor 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75009 Paris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France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+33 811 70 78 78 </a:t>
            </a: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London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r>
              <a:rPr lang="en-US" sz="750">
                <a:solidFill>
                  <a:schemeClr val="bg1"/>
                </a:solidFill>
                <a:latin typeface="Century Gothic"/>
              </a:rPr>
              <a:t>4th Floor, East Wing Communication House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South Street</a:t>
            </a:r>
          </a:p>
          <a:p>
            <a:pPr marL="0" indent="0"/>
            <a:r>
              <a:rPr lang="en-US" sz="750" err="1">
                <a:solidFill>
                  <a:schemeClr val="bg1"/>
                </a:solidFill>
                <a:latin typeface="Century Gothic"/>
              </a:rPr>
              <a:t>Staines</a:t>
            </a:r>
            <a:r>
              <a:rPr lang="en-US" sz="750">
                <a:solidFill>
                  <a:schemeClr val="bg1"/>
                </a:solidFill>
                <a:latin typeface="Century Gothic"/>
              </a:rPr>
              <a:t>-Upon-Thames TW18 4PR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United Kingdom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+44 (0) 1784 777 010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Frankfurt</a:t>
            </a:r>
            <a:br>
              <a:rPr lang="en-US" sz="750" b="1">
                <a:solidFill>
                  <a:schemeClr val="bg1"/>
                </a:solidFill>
                <a:latin typeface="Century Gothic"/>
              </a:rPr>
            </a:br>
            <a:r>
              <a:rPr lang="en-US" sz="750" b="0" err="1">
                <a:solidFill>
                  <a:schemeClr val="bg1"/>
                </a:solidFill>
                <a:latin typeface="Century Gothic"/>
              </a:rPr>
              <a:t>Frankfurt</a:t>
            </a:r>
            <a:r>
              <a:rPr lang="en-US" sz="750" b="0">
                <a:solidFill>
                  <a:schemeClr val="bg1"/>
                </a:solidFill>
                <a:latin typeface="Century Gothic"/>
              </a:rPr>
              <a:t> Herriot’s</a:t>
            </a:r>
          </a:p>
          <a:p>
            <a:pPr marL="0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>
                <a:solidFill>
                  <a:schemeClr val="bg1"/>
                </a:solidFill>
                <a:latin typeface="Century Gothic"/>
              </a:rPr>
              <a:t>2nd Floor, </a:t>
            </a:r>
            <a:r>
              <a:rPr lang="en-US" sz="750" b="0" err="1">
                <a:solidFill>
                  <a:schemeClr val="bg1"/>
                </a:solidFill>
                <a:latin typeface="Century Gothic"/>
              </a:rPr>
              <a:t>Herriotstra</a:t>
            </a:r>
            <a:r>
              <a:rPr lang="en-US" sz="750" err="1"/>
              <a:t>ß</a:t>
            </a:r>
            <a:r>
              <a:rPr lang="en-US" sz="750" b="0" err="1">
                <a:solidFill>
                  <a:schemeClr val="bg1"/>
                </a:solidFill>
                <a:latin typeface="Century Gothic"/>
              </a:rPr>
              <a:t>e</a:t>
            </a:r>
            <a:r>
              <a:rPr lang="en-US" sz="750" b="0">
                <a:solidFill>
                  <a:schemeClr val="bg1"/>
                </a:solidFill>
                <a:latin typeface="Century Gothic"/>
              </a:rPr>
              <a:t> 1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60528 Frankfurt, Germany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+49 (0) 69 677 330 15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Sydney</a:t>
            </a:r>
            <a:br>
              <a:rPr lang="en-US" sz="750" b="1">
                <a:solidFill>
                  <a:schemeClr val="bg1"/>
                </a:solidFill>
                <a:latin typeface="Century Gothic"/>
              </a:rPr>
            </a:br>
            <a:r>
              <a:rPr lang="en-US" sz="750" b="0">
                <a:solidFill>
                  <a:schemeClr val="bg1"/>
                </a:solidFill>
                <a:latin typeface="Century Gothic"/>
              </a:rPr>
              <a:t>The Ark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Level 32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101 Miller Street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North Sydney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NSW 2060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Australia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+61 2 8912 2199</a:t>
            </a:r>
            <a:br>
              <a:rPr lang="en-US" sz="750">
                <a:solidFill>
                  <a:schemeClr val="bg1"/>
                </a:solidFill>
                <a:latin typeface="Century Gothic"/>
              </a:rPr>
            </a:br>
            <a:endParaRPr lang="en-US" sz="750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endParaRPr lang="en-US" sz="750" b="1">
              <a:solidFill>
                <a:schemeClr val="bg1"/>
              </a:solidFill>
              <a:latin typeface="Century Gothic"/>
            </a:endParaRPr>
          </a:p>
          <a:p>
            <a:pPr marL="0" indent="0"/>
            <a:r>
              <a:rPr lang="en-US" sz="750" b="1">
                <a:solidFill>
                  <a:schemeClr val="bg1"/>
                </a:solidFill>
                <a:latin typeface="Century Gothic"/>
              </a:rPr>
              <a:t>PROS Dublin</a:t>
            </a:r>
            <a:br>
              <a:rPr lang="en-US" sz="750" b="1">
                <a:solidFill>
                  <a:schemeClr val="bg1"/>
                </a:solidFill>
                <a:latin typeface="Century Gothic"/>
              </a:rPr>
            </a:br>
            <a:r>
              <a:rPr lang="en-US" sz="750" b="0">
                <a:solidFill>
                  <a:schemeClr val="bg1"/>
                </a:solidFill>
                <a:latin typeface="Century Gothic"/>
              </a:rPr>
              <a:t>Ormond Building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31-36 Ormond Quay Upper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Dublin 7</a:t>
            </a:r>
          </a:p>
          <a:p>
            <a:pPr marL="0" indent="0"/>
            <a:r>
              <a:rPr lang="en-US" sz="750" b="0">
                <a:solidFill>
                  <a:schemeClr val="bg1"/>
                </a:solidFill>
                <a:latin typeface="Century Gothic"/>
              </a:rPr>
              <a:t>Ireland</a:t>
            </a:r>
          </a:p>
          <a:p>
            <a:pPr marL="0" indent="0"/>
            <a:r>
              <a:rPr lang="en-US" sz="750">
                <a:solidFill>
                  <a:schemeClr val="bg1"/>
                </a:solidFill>
                <a:latin typeface="Century Gothic"/>
              </a:rPr>
              <a:t>+1-800-555-3548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067" y="2820617"/>
            <a:ext cx="99945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688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lease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06987" y="-297867"/>
            <a:ext cx="4685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/>
              <a:t>PROS PPT </a:t>
            </a:r>
            <a:r>
              <a:rPr lang="en-US" sz="1000">
                <a:solidFill>
                  <a:schemeClr val="accent2"/>
                </a:solidFill>
              </a:rPr>
              <a:t>|</a:t>
            </a:r>
            <a:r>
              <a:rPr lang="en-US" sz="1000"/>
              <a:t> Version</a:t>
            </a:r>
            <a:r>
              <a:rPr lang="en-US" sz="1000" baseline="0"/>
              <a:t> 1.02 </a:t>
            </a:r>
            <a:r>
              <a:rPr lang="en-US" sz="1000" baseline="0">
                <a:solidFill>
                  <a:schemeClr val="accent2"/>
                </a:solidFill>
              </a:rPr>
              <a:t>|</a:t>
            </a:r>
            <a:r>
              <a:rPr lang="en-US" sz="1000" baseline="0"/>
              <a:t> 2/22/16 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21645546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5F6E4-0E69-4776-90D4-04214CDBC72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E137-4B1C-4896-BFDE-6B74864A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1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Foo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55173"/>
            <a:ext cx="3810000" cy="2620165"/>
          </a:xfrm>
        </p:spPr>
        <p:txBody>
          <a:bodyPr/>
          <a:lstStyle>
            <a:lvl1pPr marL="306134" marR="0" indent="-306134" algn="ctr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Click here </a:t>
            </a:r>
            <a:br>
              <a:rPr lang="en-US" dirty="0"/>
            </a:br>
            <a:r>
              <a:rPr lang="en-US" dirty="0"/>
              <a:t>to place a B/W picture industry related</a:t>
            </a: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F3A837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Cover Slide for Food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92"/>
          <a:stretch/>
        </p:blipFill>
        <p:spPr>
          <a:xfrm>
            <a:off x="3810002" y="3964786"/>
            <a:ext cx="8381998" cy="819378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write 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238501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969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S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257300"/>
            <a:ext cx="11277600" cy="5067300"/>
          </a:xfrm>
          <a:prstGeom prst="rect">
            <a:avLst/>
          </a:prstGeom>
        </p:spPr>
        <p:txBody>
          <a:bodyPr lIns="0" tIns="0" rIns="0" bIns="0"/>
          <a:lstStyle>
            <a:lvl1pPr marL="174625" indent="-174625">
              <a:lnSpc>
                <a:spcPct val="100000"/>
              </a:lnSpc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200" indent="-174625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marL="739775" indent="-1651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973138" indent="-233363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alibri Light" panose="020F0302020204030204" pitchFamily="34" charset="0"/>
              <a:buChar char="‒"/>
              <a:defRPr sz="1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0" indent="0">
              <a:spcBef>
                <a:spcPts val="800"/>
              </a:spcBef>
              <a:buClr>
                <a:schemeClr val="bg1"/>
              </a:buClr>
              <a:buFontTx/>
              <a:buNone/>
              <a:defRPr sz="2200">
                <a:solidFill>
                  <a:srgbClr val="409F33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23128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31788" y="1257302"/>
            <a:ext cx="8472488" cy="472146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spcBef>
                <a:spcPts val="800"/>
              </a:spcBef>
              <a:defRPr sz="220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indent="0" algn="ctr">
              <a:lnSpc>
                <a:spcPct val="90000"/>
              </a:lnSpc>
              <a:spcBef>
                <a:spcPts val="0"/>
              </a:spcBef>
              <a:defRPr sz="2000">
                <a:solidFill>
                  <a:srgbClr val="409F33"/>
                </a:solidFill>
                <a:latin typeface="Calibri Light" panose="020F0302020204030204" pitchFamily="34" charset="0"/>
              </a:defRPr>
            </a:lvl2pPr>
            <a:lvl3pPr marL="274320" indent="-155448">
              <a:lnSpc>
                <a:spcPct val="90000"/>
              </a:lnSpc>
              <a:spcBef>
                <a:spcPts val="400"/>
              </a:spcBef>
              <a:defRPr sz="2000">
                <a:latin typeface="Calibri Light" panose="020F0302020204030204" pitchFamily="34" charset="0"/>
              </a:defRPr>
            </a:lvl3pPr>
            <a:lvl4pPr marL="457200" indent="-155448">
              <a:spcBef>
                <a:spcPts val="400"/>
              </a:spcBef>
              <a:defRPr>
                <a:latin typeface="Calibri Light" panose="020F0302020204030204" pitchFamily="34" charset="0"/>
              </a:defRPr>
            </a:lvl4pPr>
            <a:lvl5pPr marL="685800" indent="-155448"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add team members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33536" y="285848"/>
            <a:ext cx="6518137" cy="72631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092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915477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PROS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174623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53733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7066" y="2164545"/>
            <a:ext cx="9978029" cy="1335421"/>
          </a:xfrm>
          <a:prstGeom prst="rect">
            <a:avLst/>
          </a:prstGeom>
        </p:spPr>
        <p:txBody>
          <a:bodyPr/>
          <a:lstStyle>
            <a:lvl1pPr marL="18288" indent="0" algn="ctr">
              <a:buNone/>
              <a:defRPr lang="en-US" sz="2800" spc="-30" baseline="0" dirty="0" smtClean="0">
                <a:solidFill>
                  <a:srgbClr val="0092CC"/>
                </a:solidFill>
                <a:latin typeface="Calibri Light" panose="020F0302020204030204" pitchFamily="34" charset="0"/>
              </a:defRPr>
            </a:lvl1pPr>
          </a:lstStyle>
          <a:p>
            <a:pPr algn="ctr"/>
            <a:r>
              <a:rPr lang="en-US" sz="2800" spc="-30">
                <a:ea typeface="+mj-ea"/>
                <a:cs typeface="+mj-cs"/>
              </a:rPr>
              <a:t>This is a great quote that really highlights a differentiator or value proposition for PROS. It is usually about this long.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107065" y="1477454"/>
            <a:ext cx="1847096" cy="405821"/>
            <a:chOff x="1285689" y="1363953"/>
            <a:chExt cx="1772769" cy="519321"/>
          </a:xfrm>
        </p:grpSpPr>
        <p:pic>
          <p:nvPicPr>
            <p:cNvPr id="5" name="Picture 4" descr="Quote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689" y="1368436"/>
              <a:ext cx="768723" cy="514838"/>
            </a:xfrm>
            <a:prstGeom prst="rect">
              <a:avLst/>
            </a:prstGeom>
          </p:spPr>
        </p:pic>
        <p:pic>
          <p:nvPicPr>
            <p:cNvPr id="7" name="Picture 6" descr="Quote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289735" y="1363953"/>
              <a:ext cx="768723" cy="514838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315201" y="4129635"/>
            <a:ext cx="3782593" cy="885710"/>
          </a:xfrm>
          <a:prstGeom prst="rect">
            <a:avLst/>
          </a:prstGeom>
        </p:spPr>
        <p:txBody>
          <a:bodyPr lIns="0" tIns="0" rIns="0" bIns="0"/>
          <a:lstStyle>
            <a:lvl1pPr marL="18288" indent="0" algn="r">
              <a:lnSpc>
                <a:spcPct val="90000"/>
              </a:lnSpc>
              <a:spcBef>
                <a:spcPts val="0"/>
              </a:spcBef>
              <a:buNone/>
              <a:defRPr lang="en-US" sz="1800" spc="-30" smtClean="0">
                <a:solidFill>
                  <a:srgbClr val="409F33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sz="2000" spc="-30">
                <a:solidFill>
                  <a:srgbClr val="47AF38"/>
                </a:solidFill>
                <a:ea typeface="+mj-ea"/>
                <a:cs typeface="+mj-cs"/>
              </a:rPr>
              <a:t>Position, Company</a:t>
            </a:r>
            <a:br>
              <a:rPr lang="en-US" sz="2000" spc="-30">
                <a:solidFill>
                  <a:srgbClr val="47AF38"/>
                </a:solidFill>
                <a:ea typeface="+mj-ea"/>
                <a:cs typeface="+mj-cs"/>
              </a:rPr>
            </a:br>
            <a:r>
              <a:rPr lang="en-US" sz="2000" spc="-30">
                <a:solidFill>
                  <a:srgbClr val="47AF38"/>
                </a:solidFill>
                <a:ea typeface="+mj-ea"/>
                <a:cs typeface="+mj-cs"/>
              </a:rPr>
              <a:t>Date &amp; Publication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315201" y="3646236"/>
            <a:ext cx="3782484" cy="458788"/>
          </a:xfrm>
          <a:prstGeom prst="rect">
            <a:avLst/>
          </a:prstGeom>
        </p:spPr>
        <p:txBody>
          <a:bodyPr lIns="0" tIns="0" rIns="0" bIns="0" anchor="b" anchorCtr="0"/>
          <a:lstStyle>
            <a:lvl1pPr marL="173736" indent="-173736" algn="r">
              <a:buClr>
                <a:schemeClr val="accent4"/>
              </a:buClr>
              <a:buFont typeface="Corbel" panose="020B0503020204020204" pitchFamily="34" charset="0"/>
              <a:buChar char="–"/>
              <a:defRPr sz="220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1107065" y="3760021"/>
            <a:ext cx="2149483" cy="8874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6327992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10970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O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3755788" y="6609866"/>
            <a:ext cx="405571" cy="2154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square" lIns="121899" tIns="60949" rIns="121899" bIns="60949" rtlCol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sz="600" b="0" i="0" u="none" baseline="0">
                <a:solidFill>
                  <a:srgbClr val="000000"/>
                </a:solidFill>
                <a:latin typeface="Century Gothic"/>
                <a:cs typeface="Century Gothic"/>
              </a:defRPr>
            </a:lvl1pPr>
          </a:lstStyle>
          <a:p>
            <a:fld id="{5AB06D76-B45C-48AD-A8C4-ECD6355BFC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 bwMode="auto">
          <a:xfrm>
            <a:off x="-31284" y="6520406"/>
            <a:ext cx="3848471" cy="3077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square" lIns="121899" tIns="60949" rIns="121899" bIns="60949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600" b="0" i="0" smtClean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/>
              <a:t>©2014 PROS, Inc.  All rights reserved.</a:t>
            </a:r>
          </a:p>
          <a:p>
            <a:r>
              <a:rPr lang="en-US"/>
              <a:t>Confidential and Proprietary – Unauthorized Distribution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40781605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14 Big Statement Left P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97600" y="787400"/>
            <a:ext cx="5181600" cy="4114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spcBef>
                <a:spcPts val="1400"/>
              </a:spcBef>
              <a:buFontTx/>
              <a:buNone/>
              <a:defRPr sz="2400">
                <a:solidFill>
                  <a:srgbClr val="00A4E4"/>
                </a:solidFill>
                <a:latin typeface="Century Gothic" pitchFamily="34" charset="0"/>
              </a:defRPr>
            </a:lvl1pPr>
            <a:lvl2pPr marL="0" indent="0" algn="ctr">
              <a:spcBef>
                <a:spcPts val="800"/>
              </a:spcBef>
              <a:buClr>
                <a:srgbClr val="00A4E4"/>
              </a:buClr>
              <a:buFontTx/>
              <a:buNone/>
              <a:defRPr sz="1800">
                <a:solidFill>
                  <a:srgbClr val="43B635"/>
                </a:solidFill>
                <a:latin typeface="Century Gothic" pitchFamily="34" charset="0"/>
              </a:defRPr>
            </a:lvl2pPr>
            <a:lvl3pPr marL="171450" indent="-171450">
              <a:spcBef>
                <a:spcPts val="800"/>
              </a:spcBef>
              <a:buClr>
                <a:srgbClr val="00A4E4"/>
              </a:buClr>
              <a:defRPr sz="2000">
                <a:latin typeface="Century Gothic" pitchFamily="34" charset="0"/>
              </a:defRPr>
            </a:lvl3pPr>
            <a:lvl4pPr marL="571500" indent="-155448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•"/>
              <a:defRPr sz="1600">
                <a:solidFill>
                  <a:srgbClr val="F97F2D"/>
                </a:solidFill>
                <a:latin typeface="Century Gothic" pitchFamily="34" charset="0"/>
              </a:defRPr>
            </a:lvl4pPr>
            <a:lvl5pPr marL="857250" indent="-171450">
              <a:spcBef>
                <a:spcPts val="200"/>
              </a:spcBef>
              <a:buClr>
                <a:schemeClr val="tx1"/>
              </a:buCl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11200" y="787400"/>
            <a:ext cx="5080000" cy="41148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33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14 Text Left P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11200" y="304800"/>
            <a:ext cx="10769600" cy="8382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FontTx/>
              <a:buNone/>
              <a:defRPr sz="2600">
                <a:solidFill>
                  <a:srgbClr val="00A4E4"/>
                </a:solidFill>
                <a:latin typeface="Century Gothic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1200" y="1371600"/>
            <a:ext cx="5181600" cy="3683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400"/>
              </a:spcBef>
              <a:buFontTx/>
              <a:buNone/>
              <a:defRPr sz="2100">
                <a:solidFill>
                  <a:srgbClr val="43B635"/>
                </a:solidFill>
                <a:latin typeface="Century Gothic" pitchFamily="34" charset="0"/>
              </a:defRPr>
            </a:lvl1pPr>
            <a:lvl2pPr marL="0" indent="0">
              <a:spcBef>
                <a:spcPts val="1200"/>
              </a:spcBef>
              <a:buClr>
                <a:srgbClr val="00A4E4"/>
              </a:buClr>
              <a:buFontTx/>
              <a:buNone/>
              <a:defRPr sz="2000">
                <a:latin typeface="Century Gothic" pitchFamily="34" charset="0"/>
              </a:defRPr>
            </a:lvl2pPr>
            <a:lvl3pPr marL="171450" indent="-171450">
              <a:spcBef>
                <a:spcPts val="800"/>
              </a:spcBef>
              <a:buClr>
                <a:srgbClr val="00A4E4"/>
              </a:buClr>
              <a:defRPr sz="2000">
                <a:latin typeface="Century Gothic" pitchFamily="34" charset="0"/>
              </a:defRPr>
            </a:lvl3pPr>
            <a:lvl4pPr marL="571500" indent="-155448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•"/>
              <a:defRPr sz="1600">
                <a:solidFill>
                  <a:srgbClr val="F97F2D"/>
                </a:solidFill>
                <a:latin typeface="Century Gothic" pitchFamily="34" charset="0"/>
              </a:defRPr>
            </a:lvl4pPr>
            <a:lvl5pPr marL="857250" indent="-171450">
              <a:spcBef>
                <a:spcPts val="200"/>
              </a:spcBef>
              <a:buClr>
                <a:schemeClr val="tx1"/>
              </a:buCl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400800" y="1371600"/>
            <a:ext cx="5080000" cy="3683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286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061561" y="1277469"/>
            <a:ext cx="4906099" cy="4161119"/>
          </a:xfrm>
          <a:prstGeom prst="roundRect">
            <a:avLst>
              <a:gd name="adj" fmla="val 3553"/>
            </a:avLst>
          </a:prstGeom>
        </p:spPr>
        <p:txBody>
          <a:bodyPr/>
          <a:lstStyle>
            <a:lvl1pPr marL="18288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10867" y="1925637"/>
            <a:ext cx="4767072" cy="2889504"/>
          </a:xfrm>
          <a:prstGeom prst="rect">
            <a:avLst/>
          </a:prstGeom>
        </p:spPr>
        <p:txBody>
          <a:bodyPr anchor="ctr" anchorCtr="0"/>
          <a:lstStyle>
            <a:lvl1pPr marL="0">
              <a:lnSpc>
                <a:spcPct val="90000"/>
              </a:lnSpc>
              <a:spcBef>
                <a:spcPts val="0"/>
              </a:spcBef>
              <a:defRPr sz="3800" spc="-70" baseline="0">
                <a:solidFill>
                  <a:srgbClr val="005690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295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S 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3958168"/>
          </a:xfrm>
          <a:prstGeom prst="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7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6522" y="2599310"/>
            <a:ext cx="10517611" cy="8337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40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7"/>
          <a:stretch/>
        </p:blipFill>
        <p:spPr>
          <a:xfrm>
            <a:off x="0" y="3958168"/>
            <a:ext cx="12192000" cy="807314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6522" y="3506839"/>
            <a:ext cx="6632222" cy="451329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6522" y="483419"/>
            <a:ext cx="10517611" cy="1771753"/>
          </a:xfrm>
        </p:spPr>
        <p:txBody>
          <a:bodyPr anchor="b">
            <a:normAutofit/>
          </a:bodyPr>
          <a:lstStyle>
            <a:lvl1pPr marL="0" indent="0" algn="l" defTabSz="408178" rtl="0" eaLnBrk="1" latinLnBrk="0" hangingPunct="1">
              <a:spcBef>
                <a:spcPct val="0"/>
              </a:spcBef>
              <a:buNone/>
              <a:defRPr lang="en-US" sz="3000" kern="1200" baseline="0" smtClean="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3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utomotiv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55173"/>
            <a:ext cx="3810000" cy="26201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place a B/W picture industry related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24407C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Cover Slide for AIM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333" baseline="0">
                <a:solidFill>
                  <a:srgbClr val="00A4E4"/>
                </a:solidFill>
                <a:latin typeface="Century Gothic"/>
              </a:defRPr>
            </a:lvl1pPr>
            <a:lvl2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write 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147"/>
          <a:stretch/>
        </p:blipFill>
        <p:spPr>
          <a:xfrm>
            <a:off x="3818021" y="3962759"/>
            <a:ext cx="8373979" cy="819218"/>
          </a:xfrm>
          <a:prstGeom prst="rect">
            <a:avLst/>
          </a:prstGeom>
        </p:spPr>
      </p:pic>
      <p:sp>
        <p:nvSpPr>
          <p:cNvPr id="13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238501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7484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90143" y="350838"/>
            <a:ext cx="11411712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C42-1828-43D4-84E4-FBA39F2FCC08}" type="datetime1">
              <a:rPr lang="en-US" smtClean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90143" y="916961"/>
            <a:ext cx="11406716" cy="548640"/>
          </a:xfrm>
        </p:spPr>
        <p:txBody>
          <a:bodyPr lIns="18288" rIns="18288">
            <a:noAutofit/>
          </a:bodyPr>
          <a:lstStyle>
            <a:lvl1pPr marL="0" indent="0">
              <a:buFontTx/>
              <a:buNone/>
              <a:defRPr sz="3000"/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960433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Slid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9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545169"/>
            <a:ext cx="10587567" cy="4328583"/>
          </a:xfrm>
        </p:spPr>
        <p:txBody>
          <a:bodyPr/>
          <a:lstStyle>
            <a:lvl1pPr marL="464307" indent="-464307">
              <a:buClrTx/>
              <a:buFont typeface="+mj-lt"/>
              <a:buAutoNum type="arabicPeriod"/>
              <a:defRPr sz="2250"/>
            </a:lvl1pPr>
            <a:lvl2pPr marL="729604" indent="-321443">
              <a:buClrTx/>
              <a:buFont typeface="+mj-lt"/>
              <a:buAutoNum type="arabicPeriod"/>
              <a:defRPr sz="2125"/>
            </a:lvl2pPr>
            <a:lvl3pPr marL="1137765" indent="-321443">
              <a:buClrTx/>
              <a:buFont typeface="+mj-lt"/>
              <a:buAutoNum type="arabicPeriod"/>
              <a:defRPr sz="1812"/>
            </a:lvl3pPr>
            <a:lvl4pPr marL="1545927" indent="-321443">
              <a:buClrTx/>
              <a:buFont typeface="+mj-lt"/>
              <a:buAutoNum type="arabicPeriod"/>
              <a:defRPr sz="1625"/>
            </a:lvl4pPr>
            <a:lvl5pPr marL="1954088" indent="-321443">
              <a:buClrTx/>
              <a:buFont typeface="+mj-lt"/>
              <a:buAutoNum type="arabicPeriod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4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9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866" y="2916314"/>
            <a:ext cx="1898757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154084" y="2916314"/>
            <a:ext cx="1898757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881975" y="2916314"/>
            <a:ext cx="1898757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9866" y="3199884"/>
            <a:ext cx="1898757" cy="640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154084" y="3199884"/>
            <a:ext cx="1898757" cy="6574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2881975" y="3199884"/>
            <a:ext cx="1898757" cy="640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995364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9683379" y="2916314"/>
            <a:ext cx="1898757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7418731" y="2916314"/>
            <a:ext cx="1898757" cy="26987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2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Name Last Name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9683379" y="3199884"/>
            <a:ext cx="1898757" cy="6574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7418731" y="3199884"/>
            <a:ext cx="1898757" cy="6405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Aft>
                <a:spcPts val="625"/>
              </a:spcAft>
              <a:buFontTx/>
              <a:buNone/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  <p:sp>
        <p:nvSpPr>
          <p:cNvPr id="23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3267473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5539583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36" hasCustomPrompt="1"/>
          </p:nvPr>
        </p:nvSpPr>
        <p:spPr>
          <a:xfrm>
            <a:off x="7804229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10068877" y="1938026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68512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S 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19" y="1915587"/>
            <a:ext cx="9006084" cy="29908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2104" r="580" b="-1525"/>
          <a:stretch/>
        </p:blipFill>
        <p:spPr>
          <a:xfrm>
            <a:off x="0" y="2"/>
            <a:ext cx="12192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3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994834"/>
            <a:ext cx="12192000" cy="5101167"/>
          </a:xfrm>
          <a:prstGeom prst="rect">
            <a:avLst/>
          </a:prstGeom>
          <a:solidFill>
            <a:srgbClr val="F2A62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99920" y="1735669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21" b="2121"/>
          <a:stretch/>
        </p:blipFill>
        <p:spPr>
          <a:xfrm>
            <a:off x="0" y="2"/>
            <a:ext cx="12192000" cy="7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rgbClr val="A32F06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9920" y="1375835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03376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9920" y="1375835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125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88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06738" y="1881189"/>
            <a:ext cx="8991097" cy="123031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875"/>
              </a:lnSpc>
              <a:defRPr sz="1875">
                <a:solidFill>
                  <a:schemeClr val="accent2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346685" y="4198939"/>
            <a:ext cx="1251147" cy="896938"/>
          </a:xfrm>
        </p:spPr>
        <p:txBody>
          <a:bodyPr anchor="ctr">
            <a:normAutofit/>
          </a:bodyPr>
          <a:lstStyle>
            <a:lvl1pPr marL="0" indent="0" algn="ctr"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78396" y="3204309"/>
            <a:ext cx="3119437" cy="994631"/>
          </a:xfrm>
        </p:spPr>
        <p:txBody>
          <a:bodyPr>
            <a:normAutofit/>
          </a:bodyPr>
          <a:lstStyle>
            <a:lvl1pPr marL="0" indent="0" algn="r">
              <a:defRPr sz="125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51599" y="858210"/>
            <a:ext cx="1277059" cy="165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2"/>
            <a:r>
              <a:rPr lang="en-US" sz="14936" b="1">
                <a:solidFill>
                  <a:srgbClr val="F282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746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9878484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545169"/>
            <a:ext cx="10587567" cy="4328583"/>
          </a:xfrm>
        </p:spPr>
        <p:txBody>
          <a:bodyPr/>
          <a:lstStyle>
            <a:lvl1pPr>
              <a:defRPr sz="2250"/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545169"/>
            <a:ext cx="10587567" cy="4328583"/>
          </a:xfrm>
        </p:spPr>
        <p:txBody>
          <a:bodyPr/>
          <a:lstStyle>
            <a:lvl1pPr>
              <a:buClr>
                <a:schemeClr val="accent5"/>
              </a:buClr>
              <a:buFont typeface="Arial"/>
              <a:buChar char="•"/>
              <a:defRPr sz="2250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866" y="0"/>
            <a:ext cx="9878217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Manufacturing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55173"/>
            <a:ext cx="3810000" cy="2620165"/>
          </a:xfrm>
        </p:spPr>
        <p:txBody>
          <a:bodyPr/>
          <a:lstStyle>
            <a:lvl1pPr marL="306134" marR="0" indent="-306134" algn="ctr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place a B/W picture industry related</a:t>
            </a:r>
          </a:p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D34D28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Cover Slide for Manufacturing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write presenter’s name</a:t>
            </a:r>
          </a:p>
          <a:p>
            <a:pPr lvl="1"/>
            <a:r>
              <a:rPr lang="en-US"/>
              <a:t>Click here to add position</a:t>
            </a:r>
          </a:p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80"/>
          <a:stretch/>
        </p:blipFill>
        <p:spPr>
          <a:xfrm>
            <a:off x="3811193" y="3962539"/>
            <a:ext cx="8380807" cy="819383"/>
          </a:xfrm>
          <a:prstGeom prst="rect">
            <a:avLst/>
          </a:prstGeom>
        </p:spPr>
      </p:pic>
      <p:sp>
        <p:nvSpPr>
          <p:cNvPr id="13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238501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94994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3 column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889067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="0" i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1" y="1545169"/>
            <a:ext cx="3185311" cy="4328583"/>
          </a:xfrm>
        </p:spPr>
        <p:txBody>
          <a:bodyPr numCol="1"/>
          <a:lstStyle>
            <a:lvl1pPr marL="0" indent="0">
              <a:defRPr sz="1875" b="1" i="0"/>
            </a:lvl1pPr>
            <a:lvl2pPr marL="0" indent="10914">
              <a:defRPr sz="1875"/>
            </a:lvl2pPr>
            <a:lvl3pPr marL="325411" indent="-8930">
              <a:defRPr sz="1812"/>
            </a:lvl3pPr>
            <a:lvl4pPr marL="714317" indent="9920">
              <a:defRPr sz="1625"/>
            </a:lvl4pPr>
            <a:lvl5pPr marL="1000045" indent="-9920"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81501" y="1545169"/>
            <a:ext cx="3185311" cy="4328583"/>
          </a:xfrm>
        </p:spPr>
        <p:txBody>
          <a:bodyPr numCol="1"/>
          <a:lstStyle>
            <a:lvl1pPr marL="0" indent="0">
              <a:defRPr sz="1875" b="1" i="0"/>
            </a:lvl1pPr>
            <a:lvl2pPr marL="0" indent="10914">
              <a:defRPr sz="1875"/>
            </a:lvl2pPr>
            <a:lvl3pPr marL="325411" indent="-8930">
              <a:defRPr sz="1812"/>
            </a:lvl3pPr>
            <a:lvl4pPr marL="714317" indent="9920">
              <a:defRPr sz="1625"/>
            </a:lvl4pPr>
            <a:lvl5pPr marL="1000045" indent="-9920"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8158179" y="1545169"/>
            <a:ext cx="3185311" cy="4328583"/>
          </a:xfrm>
        </p:spPr>
        <p:txBody>
          <a:bodyPr numCol="1"/>
          <a:lstStyle>
            <a:lvl1pPr marL="0" indent="0">
              <a:defRPr sz="1875" b="1" i="0"/>
            </a:lvl1pPr>
            <a:lvl2pPr marL="0" indent="10914">
              <a:defRPr sz="1875"/>
            </a:lvl2pPr>
            <a:lvl3pPr marL="325411" indent="-8930">
              <a:defRPr sz="1812"/>
            </a:lvl3pPr>
            <a:lvl4pPr marL="714317" indent="9920">
              <a:defRPr sz="1625"/>
            </a:lvl4pPr>
            <a:lvl5pPr marL="1000045" indent="-9920"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09866" y="0"/>
            <a:ext cx="9878217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582586" y="1143000"/>
            <a:ext cx="7609417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016500" y="1545169"/>
            <a:ext cx="6572251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143000"/>
            <a:ext cx="4582584" cy="4953000"/>
          </a:xfrm>
          <a:prstGeom prst="rect">
            <a:avLst/>
          </a:prstGeom>
          <a:solidFill>
            <a:srgbClr val="D03376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2" y="1545169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889067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fore / Aft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582586" y="1143000"/>
            <a:ext cx="7609417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016500" y="1545169"/>
            <a:ext cx="6572251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143000"/>
            <a:ext cx="4582584" cy="4953000"/>
          </a:xfrm>
          <a:prstGeom prst="rect">
            <a:avLst/>
          </a:prstGeom>
          <a:solidFill>
            <a:schemeClr val="accent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2" y="1545169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889067" cy="1143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4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4582586" y="1143000"/>
            <a:ext cx="7609417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016500" y="1545169"/>
            <a:ext cx="6572251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143000"/>
            <a:ext cx="4582584" cy="4953000"/>
          </a:xfrm>
          <a:prstGeom prst="rect">
            <a:avLst/>
          </a:prstGeom>
          <a:solidFill>
            <a:srgbClr val="54B948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2" y="1545169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609866" y="0"/>
            <a:ext cx="9878217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 / Aft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4574647" y="1143000"/>
            <a:ext cx="7617355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884334" y="1545169"/>
            <a:ext cx="5704417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-10583" y="1143000"/>
            <a:ext cx="4582584" cy="4953000"/>
          </a:xfrm>
          <a:prstGeom prst="rect">
            <a:avLst/>
          </a:prstGeom>
          <a:solidFill>
            <a:srgbClr val="D9E020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609602" y="1545169"/>
            <a:ext cx="3560233" cy="43285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750">
                <a:solidFill>
                  <a:schemeClr val="tx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Isosceles Triangle 4"/>
          <p:cNvSpPr/>
          <p:nvPr userDrawn="1"/>
        </p:nvSpPr>
        <p:spPr>
          <a:xfrm rot="5400000">
            <a:off x="2608792" y="3106209"/>
            <a:ext cx="4953000" cy="1026584"/>
          </a:xfrm>
          <a:prstGeom prst="triangle">
            <a:avLst>
              <a:gd name="adj" fmla="val 50428"/>
            </a:avLst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869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609869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0" y="1143000"/>
            <a:ext cx="7620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016500" y="1545169"/>
            <a:ext cx="6572251" cy="4328583"/>
          </a:xfrm>
        </p:spPr>
        <p:txBody>
          <a:bodyPr>
            <a:normAutofit/>
          </a:bodyPr>
          <a:lstStyle>
            <a:lvl1pPr>
              <a:buClr>
                <a:schemeClr val="accent5"/>
              </a:buClr>
              <a:buFont typeface="Arial"/>
              <a:buChar char="•"/>
              <a:defRPr sz="1625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143001"/>
            <a:ext cx="4572000" cy="4953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here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125682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2" y="0"/>
            <a:ext cx="9884833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0" y="1143000"/>
            <a:ext cx="12192000" cy="4953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50">
                <a:solidFill>
                  <a:schemeClr val="bg1"/>
                </a:solidFill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hort-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609869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0" y="1143000"/>
            <a:ext cx="7620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143001"/>
            <a:ext cx="4572000" cy="4953000"/>
          </a:xfr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here to add a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112388" y="1356361"/>
            <a:ext cx="2539224" cy="105198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875" baseline="0"/>
            </a:lvl1pPr>
          </a:lstStyle>
          <a:p>
            <a:r>
              <a:rPr lang="en-US"/>
              <a:t>Click here to add </a:t>
            </a:r>
            <a:br>
              <a:rPr lang="en-US"/>
            </a:br>
            <a:r>
              <a:rPr lang="en-US"/>
              <a:t>customer’s logo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185959" y="2792309"/>
            <a:ext cx="4392084" cy="126534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1665">
                <a:solidFill>
                  <a:schemeClr val="accent6"/>
                </a:solidFill>
                <a:latin typeface="Century Gothic"/>
              </a:defRPr>
            </a:lvl1pPr>
            <a:lvl2pPr>
              <a:defRPr sz="2125"/>
            </a:lvl2pPr>
            <a:lvl3pPr>
              <a:defRPr sz="1812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30%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637531" y="4294294"/>
            <a:ext cx="5488940" cy="1412665"/>
          </a:xfrm>
        </p:spPr>
        <p:txBody>
          <a:bodyPr anchor="t">
            <a:normAutofit/>
          </a:bodyPr>
          <a:lstStyle>
            <a:lvl1pPr marL="0" indent="0" algn="ctr">
              <a:buClr>
                <a:schemeClr val="accent5"/>
              </a:buClr>
              <a:buFont typeface="Arial"/>
              <a:buNone/>
              <a:defRPr sz="2000"/>
            </a:lvl1pPr>
            <a:lvl2pPr>
              <a:buClr>
                <a:schemeClr val="accent5"/>
              </a:buClr>
              <a:buFont typeface="Arial"/>
              <a:buChar char="•"/>
              <a:defRPr sz="2125"/>
            </a:lvl2pPr>
            <a:lvl3pPr>
              <a:buClr>
                <a:schemeClr val="accent5"/>
              </a:buClr>
              <a:buFont typeface="Arial"/>
              <a:buChar char="•"/>
              <a:defRPr sz="1812"/>
            </a:lvl3pPr>
            <a:lvl4pPr>
              <a:buClr>
                <a:schemeClr val="accent5"/>
              </a:buClr>
              <a:buFont typeface="Arial"/>
              <a:buChar char="•"/>
              <a:defRPr sz="1625"/>
            </a:lvl4pPr>
            <a:lvl5pPr>
              <a:buClr>
                <a:schemeClr val="accent5"/>
              </a:buClr>
              <a:buFont typeface="Arial"/>
              <a:buChar char="•"/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7126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Long-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88384" y="6085419"/>
            <a:ext cx="330200" cy="772583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defTabSz="408162">
              <a:defRPr/>
            </a:pPr>
            <a:fld id="{C2430C87-49FB-6C4A-96F1-FDAD405D74CA}" type="slidenum">
              <a:rPr lang="en-US" sz="625" smtClean="0">
                <a:solidFill>
                  <a:srgbClr val="000000"/>
                </a:solidFill>
              </a:rPr>
              <a:pPr defTabSz="408162">
                <a:defRPr/>
              </a:pPr>
              <a:t>‹#›</a:t>
            </a:fld>
            <a:endParaRPr lang="en-US" sz="625">
              <a:solidFill>
                <a:srgbClr val="00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0" y="2042584"/>
            <a:ext cx="12192000" cy="4815417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514243"/>
            <a:ext cx="7202473" cy="4964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1500" baseline="0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8860489" y="2171343"/>
            <a:ext cx="2025953" cy="83933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875" baseline="0"/>
            </a:lvl1pPr>
          </a:lstStyle>
          <a:p>
            <a:r>
              <a:rPr lang="en-US"/>
              <a:t>Click here to add </a:t>
            </a:r>
            <a:br>
              <a:rPr lang="en-US"/>
            </a:br>
            <a:r>
              <a:rPr lang="en-US"/>
              <a:t>customer’s logo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2042583"/>
          </a:xfrm>
        </p:spPr>
        <p:txBody>
          <a:bodyPr/>
          <a:lstStyle/>
          <a:p>
            <a:r>
              <a:rPr lang="en-US"/>
              <a:t>Click here to add an industry related image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3649982"/>
            <a:ext cx="3430573" cy="2452897"/>
          </a:xfrm>
        </p:spPr>
        <p:txBody>
          <a:bodyPr numCol="1"/>
          <a:lstStyle>
            <a:lvl1pPr marL="238105" indent="-238105">
              <a:buFont typeface="Arial" charset="0"/>
              <a:buChar char="•"/>
              <a:defRPr sz="1500" b="0" i="0">
                <a:solidFill>
                  <a:schemeClr val="tx1"/>
                </a:solidFill>
              </a:defRPr>
            </a:lvl1pPr>
            <a:lvl2pPr marL="238105" indent="-238105">
              <a:buFont typeface="Arial" charset="0"/>
              <a:buChar char="•"/>
              <a:defRPr sz="1333"/>
            </a:lvl2pPr>
            <a:lvl3pPr marL="554588" indent="-238105">
              <a:buFont typeface="Arial" charset="0"/>
              <a:buChar char="•"/>
              <a:defRPr sz="1333"/>
            </a:lvl3pPr>
            <a:lvl4pPr marL="952424" indent="-238105">
              <a:buFont typeface="Arial" charset="0"/>
              <a:buChar char="•"/>
              <a:defRPr sz="1333"/>
            </a:lvl4pPr>
            <a:lvl5pPr marL="1228230" indent="-238105">
              <a:buFont typeface="Arial" charset="0"/>
              <a:buChar char="•"/>
              <a:defRPr sz="1333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Challenges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381500" y="3649982"/>
            <a:ext cx="3430573" cy="2452897"/>
          </a:xfrm>
        </p:spPr>
        <p:txBody>
          <a:bodyPr numCol="1">
            <a:normAutofit/>
          </a:bodyPr>
          <a:lstStyle>
            <a:lvl1pPr marL="238105" indent="-238105">
              <a:buFont typeface="Arial" charset="0"/>
              <a:buChar char="•"/>
              <a:defRPr sz="1500" b="0" i="0">
                <a:solidFill>
                  <a:schemeClr val="tx1"/>
                </a:solidFill>
              </a:defRPr>
            </a:lvl1pPr>
            <a:lvl2pPr marL="238105" indent="-23810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2pPr>
            <a:lvl3pPr marL="554588" indent="-23810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3pPr>
            <a:lvl4pPr marL="952424" indent="-23810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4pPr>
            <a:lvl5pPr marL="1228230" indent="-23810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Solutions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8158178" y="3649982"/>
            <a:ext cx="3430573" cy="2452897"/>
          </a:xfrm>
        </p:spPr>
        <p:txBody>
          <a:bodyPr numCol="1">
            <a:normAutofit/>
          </a:bodyPr>
          <a:lstStyle>
            <a:lvl1pPr marL="238105" indent="-238105">
              <a:buFont typeface="Arial" charset="0"/>
              <a:buChar char="•"/>
              <a:defRPr sz="1500" b="0" i="0">
                <a:solidFill>
                  <a:schemeClr val="tx1"/>
                </a:solidFill>
              </a:defRPr>
            </a:lvl1pPr>
            <a:lvl2pPr marL="238105" indent="-23810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2pPr>
            <a:lvl3pPr marL="554588" indent="-23810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3pPr>
            <a:lvl4pPr marL="952424" indent="-23810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4pPr>
            <a:lvl5pPr marL="1228230" indent="-238105">
              <a:buFont typeface="Arial" charset="0"/>
              <a:buChar char="•"/>
              <a:defRPr sz="1333">
                <a:solidFill>
                  <a:schemeClr val="tx1"/>
                </a:solidFill>
              </a:defRPr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Results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1" y="2171343"/>
            <a:ext cx="5486400" cy="342900"/>
          </a:xfrm>
        </p:spPr>
        <p:txBody>
          <a:bodyPr>
            <a:normAutofit/>
          </a:bodyPr>
          <a:lstStyle>
            <a:lvl1pPr>
              <a:defRPr sz="1500" b="1"/>
            </a:lvl1pPr>
          </a:lstStyle>
          <a:p>
            <a:pPr lvl="0"/>
            <a:r>
              <a:rPr lang="en-US"/>
              <a:t>Click to add Company’s name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08424" y="3178486"/>
            <a:ext cx="1356462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2"/>
            <a:r>
              <a:rPr lang="en-US" sz="1667">
                <a:solidFill>
                  <a:srgbClr val="A32F06"/>
                </a:solidFill>
              </a:rPr>
              <a:t>Challenges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4279901" y="3178486"/>
            <a:ext cx="1071127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2"/>
            <a:r>
              <a:rPr lang="en-US" sz="1667">
                <a:solidFill>
                  <a:srgbClr val="929E43"/>
                </a:solidFill>
              </a:rPr>
              <a:t>Solutions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056579" y="3178486"/>
            <a:ext cx="86594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2"/>
            <a:r>
              <a:rPr lang="en-US" sz="1667">
                <a:solidFill>
                  <a:srgbClr val="00A4E4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771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Oil and Ga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53909"/>
            <a:ext cx="3810000" cy="2621428"/>
          </a:xfrm>
        </p:spPr>
        <p:txBody>
          <a:bodyPr/>
          <a:lstStyle>
            <a:lvl1pPr marL="306134" marR="0" indent="-306134" algn="ctr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place a B/W picture industry related</a:t>
            </a:r>
          </a:p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1"/>
            <a:ext cx="7772400" cy="3208638"/>
          </a:xfrm>
          <a:prstGeom prst="rect">
            <a:avLst/>
          </a:prstGeom>
          <a:solidFill>
            <a:srgbClr val="95A14A"/>
          </a:solidFill>
          <a:ln>
            <a:noFill/>
          </a:ln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77" marR="0" lvl="0" indent="0" algn="l" defTabSz="408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2833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/>
              <a:t>Cover Slide for Oil &amp; Gas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333" baseline="0">
                <a:solidFill>
                  <a:schemeClr val="tx1"/>
                </a:solidFill>
                <a:latin typeface="Century Gothic"/>
              </a:defRPr>
            </a:lvl1pPr>
            <a:lvl2pPr marL="0" marR="0" indent="0" algn="l" defTabSz="408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67">
                <a:solidFill>
                  <a:schemeClr val="bg1"/>
                </a:solidFill>
              </a:defRPr>
            </a:lvl2pPr>
            <a:lvl3pPr marL="5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write presenter’s name</a:t>
            </a:r>
          </a:p>
          <a:p>
            <a:pPr lvl="1"/>
            <a:r>
              <a:rPr lang="en-US"/>
              <a:t>Click here to add 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80"/>
          <a:stretch/>
        </p:blipFill>
        <p:spPr>
          <a:xfrm>
            <a:off x="3811193" y="3962539"/>
            <a:ext cx="8380807" cy="819383"/>
          </a:xfrm>
          <a:prstGeom prst="rect">
            <a:avLst/>
          </a:prstGeom>
        </p:spPr>
      </p:pic>
      <p:sp>
        <p:nvSpPr>
          <p:cNvPr id="13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342695" y="3238501"/>
            <a:ext cx="6632222" cy="20756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>
              <a:defRPr sz="1167"/>
            </a:lvl4pPr>
            <a:lvl5pPr>
              <a:defRPr sz="1167"/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4027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9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2515529" y="1766920"/>
            <a:ext cx="7160948" cy="3407833"/>
          </a:xfrm>
        </p:spPr>
        <p:txBody>
          <a:bodyPr>
            <a:normAutofit/>
          </a:bodyPr>
          <a:lstStyle>
            <a:lvl1pPr>
              <a:defRPr sz="1125"/>
            </a:lvl1pPr>
          </a:lstStyle>
          <a:p>
            <a:r>
              <a:rPr lang="en-US"/>
              <a:t>Click icon to add table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3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ic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9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73007" y="1539877"/>
            <a:ext cx="2977885" cy="2064385"/>
          </a:xfrm>
        </p:spPr>
        <p:txBody>
          <a:bodyPr>
            <a:normAutofit/>
          </a:bodyPr>
          <a:lstStyle>
            <a:lvl1pPr>
              <a:defRPr sz="12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607060" y="1539877"/>
            <a:ext cx="2977885" cy="2064385"/>
          </a:xfrm>
        </p:spPr>
        <p:txBody>
          <a:bodyPr>
            <a:normAutofit/>
          </a:bodyPr>
          <a:lstStyle>
            <a:lvl1pPr>
              <a:defRPr sz="12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50372" y="1539877"/>
            <a:ext cx="2977885" cy="2064385"/>
          </a:xfrm>
        </p:spPr>
        <p:txBody>
          <a:bodyPr>
            <a:normAutofit/>
          </a:bodyPr>
          <a:lstStyle>
            <a:lvl1pPr>
              <a:defRPr sz="12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973007" y="3822541"/>
            <a:ext cx="2977885" cy="35718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973007" y="4179730"/>
            <a:ext cx="2977885" cy="1508124"/>
          </a:xfrm>
        </p:spPr>
        <p:txBody>
          <a:bodyPr>
            <a:normAutofit/>
          </a:bodyPr>
          <a:lstStyle>
            <a:lvl1pPr marL="0" indent="0"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601767" y="3822541"/>
            <a:ext cx="2977885" cy="35718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601767" y="4179730"/>
            <a:ext cx="2977885" cy="1508124"/>
          </a:xfrm>
        </p:spPr>
        <p:txBody>
          <a:bodyPr>
            <a:normAutofit/>
          </a:bodyPr>
          <a:lstStyle>
            <a:lvl1pPr marL="0" indent="0"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8245080" y="3822541"/>
            <a:ext cx="2977885" cy="35718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8245080" y="4179730"/>
            <a:ext cx="2977885" cy="1508124"/>
          </a:xfrm>
        </p:spPr>
        <p:txBody>
          <a:bodyPr>
            <a:normAutofit/>
          </a:bodyPr>
          <a:lstStyle>
            <a:lvl1pPr marL="0" indent="0"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9" y="0"/>
            <a:ext cx="9888801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9123" y="157119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9123" y="2952752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289123" y="4349752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961789" y="1571190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961789" y="2952752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961789" y="4349752"/>
            <a:ext cx="334565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289123" y="1854760"/>
            <a:ext cx="3345656" cy="640583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289123" y="3228701"/>
            <a:ext cx="3345656" cy="657418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289123" y="4625701"/>
            <a:ext cx="3345656" cy="642066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7961789" y="1854760"/>
            <a:ext cx="3345656" cy="640583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961789" y="3228701"/>
            <a:ext cx="3345656" cy="657418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61789" y="4625701"/>
            <a:ext cx="3345656" cy="642066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882173" y="1613918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82173" y="2993878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882173" y="4388222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6552351" y="1617368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28" hasCustomPrompt="1"/>
          </p:nvPr>
        </p:nvSpPr>
        <p:spPr>
          <a:xfrm>
            <a:off x="6552351" y="2996524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6552351" y="4388222"/>
            <a:ext cx="1127760" cy="84582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1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28" grpId="0"/>
      <p:bldP spid="29" grpId="0"/>
      <p:bldP spid="30" grpId="0"/>
      <p:bldP spid="39" grpId="0"/>
      <p:bldP spid="40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6" y="0"/>
            <a:ext cx="9878217" cy="1143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algn="l">
              <a:defRPr sz="2500" b="0" baseline="0">
                <a:latin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1143000"/>
            <a:ext cx="12192000" cy="4953000"/>
          </a:xfrm>
          <a:prstGeom prst="rect">
            <a:avLst/>
          </a:prstGeom>
          <a:solidFill>
            <a:schemeClr val="bg2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73432" y="1572094"/>
            <a:ext cx="764513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73432" y="2952752"/>
            <a:ext cx="764513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273432" y="4349752"/>
            <a:ext cx="7645136" cy="269875"/>
          </a:xfrm>
        </p:spPr>
        <p:txBody>
          <a:bodyPr>
            <a:normAutofit/>
          </a:bodyPr>
          <a:lstStyle>
            <a:lvl1pPr>
              <a:defRPr sz="11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273432" y="1863132"/>
            <a:ext cx="7645136" cy="640582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2273432" y="3236320"/>
            <a:ext cx="7645136" cy="640582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273432" y="4633320"/>
            <a:ext cx="7645136" cy="640582"/>
          </a:xfrm>
        </p:spPr>
        <p:txBody>
          <a:bodyPr>
            <a:noAutofit/>
          </a:bodyPr>
          <a:lstStyle>
            <a:lvl1pPr marL="0" indent="0">
              <a:lnSpc>
                <a:spcPts val="1125"/>
              </a:lnSpc>
              <a:defRPr sz="87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4" hasCustomPrompt="1"/>
          </p:nvPr>
        </p:nvSpPr>
        <p:spPr>
          <a:xfrm>
            <a:off x="881480" y="1612564"/>
            <a:ext cx="1131371" cy="848528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8084" y="2"/>
            <a:ext cx="1703917" cy="523875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81480" y="2992487"/>
            <a:ext cx="1131371" cy="848528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6" hasCustomPrompt="1"/>
          </p:nvPr>
        </p:nvSpPr>
        <p:spPr>
          <a:xfrm>
            <a:off x="881480" y="4387562"/>
            <a:ext cx="1131371" cy="848528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657" baseline="0"/>
            </a:lvl1pPr>
          </a:lstStyle>
          <a:p>
            <a:r>
              <a:rPr lang="en-US"/>
              <a:t>Place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75130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20" grpId="0"/>
      <p:bldP spid="21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accent1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9" y="508000"/>
            <a:ext cx="11638280" cy="3996690"/>
          </a:xfrm>
          <a:prstGeom prst="rect">
            <a:avLst/>
          </a:prstGeom>
        </p:spPr>
      </p:pic>
      <p:sp>
        <p:nvSpPr>
          <p:cNvPr id="7" name="Title 6"/>
          <p:cNvSpPr txBox="1">
            <a:spLocks/>
          </p:cNvSpPr>
          <p:nvPr userDrawn="1"/>
        </p:nvSpPr>
        <p:spPr>
          <a:xfrm>
            <a:off x="610025" y="2595562"/>
            <a:ext cx="11154833" cy="2036128"/>
          </a:xfrm>
          <a:prstGeom prst="rect">
            <a:avLst/>
          </a:prstGeom>
        </p:spPr>
        <p:txBody>
          <a:bodyPr lIns="0" tIns="0" rIns="0" bIns="0" numCol="6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r>
              <a:rPr lang="en-US" sz="750" b="1">
                <a:solidFill>
                  <a:srgbClr val="FFFFFF"/>
                </a:solidFill>
              </a:rPr>
              <a:t>PROS Headquarters</a:t>
            </a:r>
          </a:p>
          <a:p>
            <a:r>
              <a:rPr lang="en-US" sz="750" b="1">
                <a:solidFill>
                  <a:srgbClr val="FFFFFF"/>
                </a:solidFill>
              </a:rPr>
              <a:t>Houston, Texas</a:t>
            </a:r>
            <a:endParaRPr lang="en-US" sz="750">
              <a:solidFill>
                <a:srgbClr val="FFFFFF"/>
              </a:solidFill>
            </a:endParaRPr>
          </a:p>
          <a:p>
            <a:r>
              <a:rPr lang="en-US" sz="750">
                <a:solidFill>
                  <a:srgbClr val="FFFFFF"/>
                </a:solidFill>
              </a:rPr>
              <a:t>3100 Main Street, Suite 900</a:t>
            </a:r>
          </a:p>
          <a:p>
            <a:r>
              <a:rPr lang="en-US" sz="750">
                <a:solidFill>
                  <a:srgbClr val="FFFFFF"/>
                </a:solidFill>
              </a:rPr>
              <a:t>Houston, TX 77002, USA</a:t>
            </a:r>
          </a:p>
          <a:p>
            <a:r>
              <a:rPr lang="en-US" sz="750">
                <a:solidFill>
                  <a:srgbClr val="FFFFFF"/>
                </a:solidFill>
              </a:rPr>
              <a:t>+1-800-555-3548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San Francisco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101 Montgomery Street, Suite 400</a:t>
            </a:r>
          </a:p>
          <a:p>
            <a:r>
              <a:rPr lang="en-US" sz="750">
                <a:solidFill>
                  <a:srgbClr val="FFFFFF"/>
                </a:solidFill>
              </a:rPr>
              <a:t>San Francisco, CA 94104, USA</a:t>
            </a:r>
          </a:p>
          <a:p>
            <a:r>
              <a:rPr lang="en-US" sz="750">
                <a:solidFill>
                  <a:srgbClr val="FFFFFF"/>
                </a:solidFill>
              </a:rPr>
              <a:t>+1-415-356-0800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Chicago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5215 Old Orchard Road, Suite 505</a:t>
            </a:r>
          </a:p>
          <a:p>
            <a:r>
              <a:rPr lang="en-US" sz="750">
                <a:solidFill>
                  <a:srgbClr val="FFFFFF"/>
                </a:solidFill>
              </a:rPr>
              <a:t>Skokie, IL 60077, USA</a:t>
            </a:r>
          </a:p>
          <a:p>
            <a:r>
              <a:rPr lang="en-US" sz="750">
                <a:solidFill>
                  <a:srgbClr val="FFFFFF"/>
                </a:solidFill>
              </a:rPr>
              <a:t>+1-847-583-8450</a:t>
            </a:r>
          </a:p>
          <a:p>
            <a:endParaRPr lang="en-US" sz="750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Austin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3600 Parmer Lane, 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Suite 205</a:t>
            </a:r>
          </a:p>
          <a:p>
            <a:r>
              <a:rPr lang="en-US" sz="750">
                <a:solidFill>
                  <a:srgbClr val="FFFFFF"/>
                </a:solidFill>
              </a:rPr>
              <a:t>Austin, TX 78727, USA</a:t>
            </a:r>
          </a:p>
          <a:p>
            <a:r>
              <a:rPr lang="en-US" sz="750">
                <a:solidFill>
                  <a:srgbClr val="FFFFFF"/>
                </a:solidFill>
              </a:rPr>
              <a:t>+1-713-335-5829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 </a:t>
            </a:r>
            <a:endParaRPr lang="en-US" sz="750" b="1">
              <a:solidFill>
                <a:srgbClr val="FFFFFF"/>
              </a:solidFill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r>
              <a:rPr lang="en-US" sz="750" b="1">
                <a:solidFill>
                  <a:srgbClr val="FFFFFF"/>
                </a:solidFill>
                <a:ea typeface="Century Gothic"/>
                <a:cs typeface="Century Gothic"/>
              </a:rPr>
              <a:t>PROS Toulouse</a:t>
            </a:r>
            <a:br>
              <a:rPr lang="en-US" sz="750">
                <a:solidFill>
                  <a:srgbClr val="FFFFFF"/>
                </a:solidFill>
                <a:ea typeface="Century Gothic"/>
                <a:cs typeface="Century Gothic"/>
              </a:rPr>
            </a:br>
            <a:r>
              <a:rPr lang="en-US" sz="750">
                <a:solidFill>
                  <a:srgbClr val="FFFFFF"/>
                </a:solidFill>
                <a:ea typeface="Century Gothic"/>
                <a:cs typeface="Century Gothic"/>
              </a:rPr>
              <a:t>Le </a:t>
            </a:r>
            <a:r>
              <a:rPr lang="en-US" sz="750" err="1">
                <a:solidFill>
                  <a:srgbClr val="FFFFFF"/>
                </a:solidFill>
                <a:ea typeface="Century Gothic"/>
                <a:cs typeface="Century Gothic"/>
              </a:rPr>
              <a:t>Galilée</a:t>
            </a:r>
            <a:endParaRPr lang="en-US" sz="750">
              <a:solidFill>
                <a:srgbClr val="FFFFFF"/>
              </a:solidFill>
              <a:ea typeface="Century Gothic"/>
              <a:cs typeface="Century Gothic"/>
            </a:endParaRPr>
          </a:p>
          <a:p>
            <a:r>
              <a:rPr lang="en-US" sz="750">
                <a:solidFill>
                  <a:srgbClr val="FFFFFF"/>
                </a:solidFill>
              </a:rPr>
              <a:t>185 rue </a:t>
            </a:r>
            <a:r>
              <a:rPr lang="en-US" sz="750" err="1">
                <a:solidFill>
                  <a:srgbClr val="FFFFFF"/>
                </a:solidFill>
              </a:rPr>
              <a:t>Galil</a:t>
            </a:r>
            <a:r>
              <a:rPr lang="en-US" sz="750" err="1">
                <a:solidFill>
                  <a:srgbClr val="FFFFFF"/>
                </a:solidFill>
                <a:ea typeface="Century Gothic"/>
                <a:cs typeface="Century Gothic"/>
              </a:rPr>
              <a:t>é</a:t>
            </a:r>
            <a:r>
              <a:rPr lang="en-US" sz="750" err="1">
                <a:solidFill>
                  <a:srgbClr val="FFFFFF"/>
                </a:solidFill>
              </a:rPr>
              <a:t>e</a:t>
            </a:r>
            <a:endParaRPr lang="en-US" sz="750">
              <a:solidFill>
                <a:srgbClr val="FFFFFF"/>
              </a:solidFill>
            </a:endParaRPr>
          </a:p>
          <a:p>
            <a:pPr defTabSz="408162">
              <a:defRPr/>
            </a:pPr>
            <a:r>
              <a:rPr lang="en-US" sz="750">
                <a:solidFill>
                  <a:srgbClr val="FFFFFF"/>
                </a:solidFill>
              </a:rPr>
              <a:t>31670 </a:t>
            </a:r>
            <a:r>
              <a:rPr lang="en-US" sz="750" err="1">
                <a:solidFill>
                  <a:srgbClr val="FFFFFF"/>
                </a:solidFill>
              </a:rPr>
              <a:t>Lab</a:t>
            </a:r>
            <a:r>
              <a:rPr lang="en-US" sz="750" err="1">
                <a:solidFill>
                  <a:srgbClr val="FFFFFF"/>
                </a:solidFill>
                <a:ea typeface="Century Gothic"/>
                <a:cs typeface="Century Gothic"/>
              </a:rPr>
              <a:t>è</a:t>
            </a:r>
            <a:r>
              <a:rPr lang="en-US" sz="750" err="1">
                <a:solidFill>
                  <a:srgbClr val="FFFFFF"/>
                </a:solidFill>
              </a:rPr>
              <a:t>ge</a:t>
            </a:r>
            <a:endParaRPr lang="en-US" sz="750">
              <a:solidFill>
                <a:srgbClr val="FFFFFF"/>
              </a:solidFill>
            </a:endParaRPr>
          </a:p>
          <a:p>
            <a:r>
              <a:rPr lang="en-US" sz="750">
                <a:solidFill>
                  <a:srgbClr val="FFFFFF"/>
                </a:solidFill>
              </a:rPr>
              <a:t>France</a:t>
            </a:r>
          </a:p>
          <a:p>
            <a:r>
              <a:rPr lang="en-US" sz="750">
                <a:solidFill>
                  <a:srgbClr val="FFFFFF"/>
                </a:solidFill>
              </a:rPr>
              <a:t>+33 (0) 811 70 78 78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München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 err="1">
                <a:solidFill>
                  <a:srgbClr val="FFFFFF"/>
                </a:solidFill>
              </a:rPr>
              <a:t>Leopoldstrasse</a:t>
            </a:r>
            <a:r>
              <a:rPr lang="en-US" sz="750">
                <a:solidFill>
                  <a:srgbClr val="FFFFFF"/>
                </a:solidFill>
              </a:rPr>
              <a:t> 23</a:t>
            </a:r>
          </a:p>
          <a:p>
            <a:r>
              <a:rPr lang="en-US" sz="750">
                <a:solidFill>
                  <a:srgbClr val="FFFFFF"/>
                </a:solidFill>
              </a:rPr>
              <a:t>80802 München</a:t>
            </a:r>
          </a:p>
          <a:p>
            <a:r>
              <a:rPr lang="en-US" sz="750">
                <a:solidFill>
                  <a:srgbClr val="FFFFFF"/>
                </a:solidFill>
              </a:rPr>
              <a:t>Germany</a:t>
            </a:r>
          </a:p>
          <a:p>
            <a:r>
              <a:rPr lang="en-US" sz="750">
                <a:solidFill>
                  <a:srgbClr val="FFFFFF"/>
                </a:solidFill>
              </a:rPr>
              <a:t>+49 (0) 89 24442 3097</a:t>
            </a: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Paris</a:t>
            </a:r>
            <a:br>
              <a:rPr lang="en-US" sz="750" b="1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10 Boulevard Haussmann</a:t>
            </a:r>
          </a:p>
          <a:p>
            <a:r>
              <a:rPr lang="en-US" sz="750">
                <a:solidFill>
                  <a:srgbClr val="FFFFFF"/>
                </a:solidFill>
              </a:rPr>
              <a:t>6th Floor </a:t>
            </a:r>
          </a:p>
          <a:p>
            <a:r>
              <a:rPr lang="en-US" sz="750">
                <a:solidFill>
                  <a:srgbClr val="FFFFFF"/>
                </a:solidFill>
              </a:rPr>
              <a:t>75009 Paris</a:t>
            </a:r>
          </a:p>
          <a:p>
            <a:r>
              <a:rPr lang="en-US" sz="750">
                <a:solidFill>
                  <a:srgbClr val="FFFFFF"/>
                </a:solidFill>
              </a:rPr>
              <a:t>France</a:t>
            </a:r>
          </a:p>
          <a:p>
            <a:r>
              <a:rPr lang="en-US" sz="750">
                <a:solidFill>
                  <a:srgbClr val="FFFFFF"/>
                </a:solidFill>
              </a:rPr>
              <a:t>+33 811 70 78 78 </a:t>
            </a:r>
          </a:p>
          <a:p>
            <a:endParaRPr lang="en-US" sz="750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London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4th Floor, East Wing Communications House</a:t>
            </a:r>
          </a:p>
          <a:p>
            <a:r>
              <a:rPr lang="en-US" sz="750">
                <a:solidFill>
                  <a:srgbClr val="FFFFFF"/>
                </a:solidFill>
              </a:rPr>
              <a:t>South Street</a:t>
            </a:r>
          </a:p>
          <a:p>
            <a:r>
              <a:rPr lang="en-US" sz="750" err="1">
                <a:solidFill>
                  <a:srgbClr val="FFFFFF"/>
                </a:solidFill>
              </a:rPr>
              <a:t>Staines</a:t>
            </a:r>
            <a:r>
              <a:rPr lang="en-US" sz="750">
                <a:solidFill>
                  <a:srgbClr val="FFFFFF"/>
                </a:solidFill>
              </a:rPr>
              <a:t>-Upon-Thames TW18 4PR</a:t>
            </a:r>
          </a:p>
          <a:p>
            <a:r>
              <a:rPr lang="en-US" sz="750">
                <a:solidFill>
                  <a:srgbClr val="FFFFFF"/>
                </a:solidFill>
              </a:rPr>
              <a:t>United Kingdom</a:t>
            </a:r>
          </a:p>
          <a:p>
            <a:r>
              <a:rPr lang="en-US" sz="750">
                <a:solidFill>
                  <a:srgbClr val="FFFFFF"/>
                </a:solidFill>
              </a:rPr>
              <a:t>+44 (0) 1784 777 010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>
              <a:solidFill>
                <a:srgbClr val="FFFFFF"/>
              </a:solidFill>
            </a:endParaRPr>
          </a:p>
          <a:p>
            <a:endParaRPr lang="en-US" sz="750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Frankfurt</a:t>
            </a:r>
            <a:br>
              <a:rPr lang="en-US" sz="750" b="1">
                <a:solidFill>
                  <a:srgbClr val="FFFFFF"/>
                </a:solidFill>
              </a:rPr>
            </a:br>
            <a:r>
              <a:rPr lang="en-US" sz="750" err="1">
                <a:solidFill>
                  <a:srgbClr val="FFFFFF"/>
                </a:solidFill>
              </a:rPr>
              <a:t>Frankfurt</a:t>
            </a:r>
            <a:r>
              <a:rPr lang="en-US" sz="750">
                <a:solidFill>
                  <a:srgbClr val="FFFFFF"/>
                </a:solidFill>
              </a:rPr>
              <a:t> Herriot’s</a:t>
            </a:r>
          </a:p>
          <a:p>
            <a:pPr defTabSz="408162">
              <a:defRPr/>
            </a:pPr>
            <a:r>
              <a:rPr lang="en-US" sz="750">
                <a:solidFill>
                  <a:srgbClr val="FFFFFF"/>
                </a:solidFill>
              </a:rPr>
              <a:t>2nd Floor, </a:t>
            </a:r>
            <a:r>
              <a:rPr lang="en-US" sz="750" err="1">
                <a:solidFill>
                  <a:srgbClr val="FFFFFF"/>
                </a:solidFill>
              </a:rPr>
              <a:t>Herriotstraße</a:t>
            </a:r>
            <a:r>
              <a:rPr lang="en-US" sz="750">
                <a:solidFill>
                  <a:srgbClr val="FFFFFF"/>
                </a:solidFill>
              </a:rPr>
              <a:t> 1</a:t>
            </a:r>
          </a:p>
          <a:p>
            <a:r>
              <a:rPr lang="en-US" sz="750">
                <a:solidFill>
                  <a:srgbClr val="FFFFFF"/>
                </a:solidFill>
              </a:rPr>
              <a:t>60528 Frankfurt, Germany</a:t>
            </a:r>
          </a:p>
          <a:p>
            <a:r>
              <a:rPr lang="en-US" sz="750">
                <a:solidFill>
                  <a:srgbClr val="FFFFFF"/>
                </a:solidFill>
              </a:rPr>
              <a:t>+49 (0) 69 677 330 15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Sydney</a:t>
            </a:r>
            <a:br>
              <a:rPr lang="en-US" sz="750" b="1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The Ark</a:t>
            </a:r>
          </a:p>
          <a:p>
            <a:r>
              <a:rPr lang="en-US" sz="750">
                <a:solidFill>
                  <a:srgbClr val="FFFFFF"/>
                </a:solidFill>
              </a:rPr>
              <a:t>Level 32</a:t>
            </a:r>
          </a:p>
          <a:p>
            <a:r>
              <a:rPr lang="en-US" sz="750">
                <a:solidFill>
                  <a:srgbClr val="FFFFFF"/>
                </a:solidFill>
              </a:rPr>
              <a:t>101 Miller Street</a:t>
            </a:r>
          </a:p>
          <a:p>
            <a:r>
              <a:rPr lang="en-US" sz="750">
                <a:solidFill>
                  <a:srgbClr val="FFFFFF"/>
                </a:solidFill>
              </a:rPr>
              <a:t>North Sydney</a:t>
            </a:r>
          </a:p>
          <a:p>
            <a:r>
              <a:rPr lang="en-US" sz="750">
                <a:solidFill>
                  <a:srgbClr val="FFFFFF"/>
                </a:solidFill>
              </a:rPr>
              <a:t>NSW 2060</a:t>
            </a:r>
          </a:p>
          <a:p>
            <a:r>
              <a:rPr lang="en-US" sz="750">
                <a:solidFill>
                  <a:srgbClr val="FFFFFF"/>
                </a:solidFill>
              </a:rPr>
              <a:t>Australia</a:t>
            </a:r>
          </a:p>
          <a:p>
            <a:r>
              <a:rPr lang="en-US" sz="750">
                <a:solidFill>
                  <a:srgbClr val="FFFFFF"/>
                </a:solidFill>
              </a:rPr>
              <a:t>+61 2 8912 2199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>
              <a:solidFill>
                <a:srgbClr val="FFFFFF"/>
              </a:solidFill>
            </a:endParaRPr>
          </a:p>
          <a:p>
            <a:endParaRPr lang="en-US" sz="750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Dublin</a:t>
            </a:r>
            <a:br>
              <a:rPr lang="en-US" sz="750" b="1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Ormond Building</a:t>
            </a:r>
          </a:p>
          <a:p>
            <a:r>
              <a:rPr lang="en-US" sz="750">
                <a:solidFill>
                  <a:srgbClr val="FFFFFF"/>
                </a:solidFill>
              </a:rPr>
              <a:t>31-36 Ormond Quay Upper</a:t>
            </a:r>
          </a:p>
          <a:p>
            <a:r>
              <a:rPr lang="en-US" sz="750">
                <a:solidFill>
                  <a:srgbClr val="FFFFFF"/>
                </a:solidFill>
              </a:rPr>
              <a:t>Dublin 7</a:t>
            </a:r>
          </a:p>
          <a:p>
            <a:r>
              <a:rPr lang="en-US" sz="750">
                <a:solidFill>
                  <a:srgbClr val="FFFFFF"/>
                </a:solidFill>
              </a:rPr>
              <a:t>Ireland</a:t>
            </a:r>
          </a:p>
          <a:p>
            <a:r>
              <a:rPr lang="en-US" sz="750">
                <a:solidFill>
                  <a:srgbClr val="FFFFFF"/>
                </a:solidFill>
              </a:rPr>
              <a:t>+1-800-555-3548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04070" y="1154112"/>
            <a:ext cx="99945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2"/>
            <a:r>
              <a:rPr lang="en-US" sz="4500" b="1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495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accent1"/>
          </a:solidFill>
        </p:spPr>
        <p:txBody>
          <a:bodyPr vert="horz" lIns="81639" tIns="40819" rIns="81639" bIns="40819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571454" defTabSz="408162">
              <a:spcBef>
                <a:spcPct val="0"/>
              </a:spcBef>
              <a:defRPr/>
            </a:pPr>
            <a:endParaRPr lang="en-US" sz="3125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9" y="508000"/>
            <a:ext cx="11638280" cy="399669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 userDrawn="1"/>
        </p:nvSpPr>
        <p:spPr>
          <a:xfrm>
            <a:off x="610025" y="540559"/>
            <a:ext cx="11154833" cy="2484438"/>
          </a:xfrm>
          <a:prstGeom prst="rect">
            <a:avLst/>
          </a:prstGeom>
        </p:spPr>
        <p:txBody>
          <a:bodyPr lIns="0" tIns="0" rIns="0" bIns="0" numCol="6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r>
              <a:rPr lang="en-US" sz="750" b="1">
                <a:solidFill>
                  <a:srgbClr val="FFFFFF"/>
                </a:solidFill>
              </a:rPr>
              <a:t>PROS Headquarters</a:t>
            </a:r>
          </a:p>
          <a:p>
            <a:r>
              <a:rPr lang="en-US" sz="750" b="1">
                <a:solidFill>
                  <a:srgbClr val="FFFFFF"/>
                </a:solidFill>
              </a:rPr>
              <a:t>Houston, Texas</a:t>
            </a:r>
            <a:endParaRPr lang="en-US" sz="750">
              <a:solidFill>
                <a:srgbClr val="FFFFFF"/>
              </a:solidFill>
            </a:endParaRPr>
          </a:p>
          <a:p>
            <a:r>
              <a:rPr lang="en-US" sz="750">
                <a:solidFill>
                  <a:srgbClr val="FFFFFF"/>
                </a:solidFill>
              </a:rPr>
              <a:t>3100 Main Street, Suite 900</a:t>
            </a:r>
          </a:p>
          <a:p>
            <a:r>
              <a:rPr lang="en-US" sz="750">
                <a:solidFill>
                  <a:srgbClr val="FFFFFF"/>
                </a:solidFill>
              </a:rPr>
              <a:t>Houston, TX 77002, USA</a:t>
            </a:r>
          </a:p>
          <a:p>
            <a:r>
              <a:rPr lang="en-US" sz="750">
                <a:solidFill>
                  <a:srgbClr val="FFFFFF"/>
                </a:solidFill>
              </a:rPr>
              <a:t>+1-800-555-3548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San Francisco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101 Montgomery Street, Suite 400</a:t>
            </a:r>
          </a:p>
          <a:p>
            <a:r>
              <a:rPr lang="en-US" sz="750">
                <a:solidFill>
                  <a:srgbClr val="FFFFFF"/>
                </a:solidFill>
              </a:rPr>
              <a:t>San Francisco, CA 94104, USA</a:t>
            </a:r>
          </a:p>
          <a:p>
            <a:r>
              <a:rPr lang="en-US" sz="750">
                <a:solidFill>
                  <a:srgbClr val="FFFFFF"/>
                </a:solidFill>
              </a:rPr>
              <a:t>+1-415-356-0800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Chicago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5215 Old Orchard Road, Suite 505</a:t>
            </a:r>
          </a:p>
          <a:p>
            <a:r>
              <a:rPr lang="en-US" sz="750">
                <a:solidFill>
                  <a:srgbClr val="FFFFFF"/>
                </a:solidFill>
              </a:rPr>
              <a:t>Skokie, IL 60077, USA</a:t>
            </a:r>
          </a:p>
          <a:p>
            <a:r>
              <a:rPr lang="en-US" sz="750">
                <a:solidFill>
                  <a:srgbClr val="FFFFFF"/>
                </a:solidFill>
              </a:rPr>
              <a:t>+1-847-583-8450</a:t>
            </a:r>
          </a:p>
          <a:p>
            <a:endParaRPr lang="en-US" sz="750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Austin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3600 Parmer Lane, 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Suite 205</a:t>
            </a:r>
          </a:p>
          <a:p>
            <a:r>
              <a:rPr lang="en-US" sz="750">
                <a:solidFill>
                  <a:srgbClr val="FFFFFF"/>
                </a:solidFill>
              </a:rPr>
              <a:t>Austin, TX 78727, USA</a:t>
            </a:r>
          </a:p>
          <a:p>
            <a:r>
              <a:rPr lang="en-US" sz="750">
                <a:solidFill>
                  <a:srgbClr val="FFFFFF"/>
                </a:solidFill>
              </a:rPr>
              <a:t>+1-713-335-5829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 </a:t>
            </a:r>
            <a:endParaRPr lang="en-US" sz="750" b="1">
              <a:solidFill>
                <a:srgbClr val="FFFFFF"/>
              </a:solidFill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endParaRPr lang="en-US" sz="750" b="1">
              <a:solidFill>
                <a:srgbClr val="FFFFFF"/>
              </a:solidFill>
              <a:ea typeface="Century Gothic"/>
              <a:cs typeface="Century Gothic"/>
            </a:endParaRPr>
          </a:p>
          <a:p>
            <a:pPr defTabSz="408162">
              <a:defRPr/>
            </a:pPr>
            <a:r>
              <a:rPr lang="en-US" sz="750" b="1">
                <a:solidFill>
                  <a:srgbClr val="FFFFFF"/>
                </a:solidFill>
                <a:ea typeface="Century Gothic"/>
                <a:cs typeface="Century Gothic"/>
              </a:rPr>
              <a:t>PROS Toulouse</a:t>
            </a:r>
            <a:br>
              <a:rPr lang="en-US" sz="750">
                <a:solidFill>
                  <a:srgbClr val="FFFFFF"/>
                </a:solidFill>
                <a:ea typeface="Century Gothic"/>
                <a:cs typeface="Century Gothic"/>
              </a:rPr>
            </a:br>
            <a:r>
              <a:rPr lang="en-US" sz="750">
                <a:solidFill>
                  <a:srgbClr val="FFFFFF"/>
                </a:solidFill>
                <a:ea typeface="Century Gothic"/>
                <a:cs typeface="Century Gothic"/>
              </a:rPr>
              <a:t>Le </a:t>
            </a:r>
            <a:r>
              <a:rPr lang="en-US" sz="750" err="1">
                <a:solidFill>
                  <a:srgbClr val="FFFFFF"/>
                </a:solidFill>
                <a:ea typeface="Century Gothic"/>
                <a:cs typeface="Century Gothic"/>
              </a:rPr>
              <a:t>Galilée</a:t>
            </a:r>
            <a:endParaRPr lang="en-US" sz="750">
              <a:solidFill>
                <a:srgbClr val="FFFFFF"/>
              </a:solidFill>
              <a:ea typeface="Century Gothic"/>
              <a:cs typeface="Century Gothic"/>
            </a:endParaRPr>
          </a:p>
          <a:p>
            <a:r>
              <a:rPr lang="en-US" sz="750">
                <a:solidFill>
                  <a:srgbClr val="FFFFFF"/>
                </a:solidFill>
              </a:rPr>
              <a:t>185 rue </a:t>
            </a:r>
            <a:r>
              <a:rPr lang="en-US" sz="750" err="1">
                <a:solidFill>
                  <a:srgbClr val="FFFFFF"/>
                </a:solidFill>
              </a:rPr>
              <a:t>Galil</a:t>
            </a:r>
            <a:r>
              <a:rPr lang="en-US" sz="750" err="1">
                <a:solidFill>
                  <a:srgbClr val="FFFFFF"/>
                </a:solidFill>
                <a:ea typeface="Century Gothic"/>
                <a:cs typeface="Century Gothic"/>
              </a:rPr>
              <a:t>é</a:t>
            </a:r>
            <a:r>
              <a:rPr lang="en-US" sz="750" err="1">
                <a:solidFill>
                  <a:srgbClr val="FFFFFF"/>
                </a:solidFill>
              </a:rPr>
              <a:t>e</a:t>
            </a:r>
            <a:endParaRPr lang="en-US" sz="750">
              <a:solidFill>
                <a:srgbClr val="FFFFFF"/>
              </a:solidFill>
            </a:endParaRPr>
          </a:p>
          <a:p>
            <a:pPr defTabSz="408162">
              <a:defRPr/>
            </a:pPr>
            <a:r>
              <a:rPr lang="en-US" sz="750">
                <a:solidFill>
                  <a:srgbClr val="FFFFFF"/>
                </a:solidFill>
              </a:rPr>
              <a:t>31670 </a:t>
            </a:r>
            <a:r>
              <a:rPr lang="en-US" sz="750" err="1">
                <a:solidFill>
                  <a:srgbClr val="FFFFFF"/>
                </a:solidFill>
              </a:rPr>
              <a:t>Lab</a:t>
            </a:r>
            <a:r>
              <a:rPr lang="en-US" sz="750" err="1">
                <a:solidFill>
                  <a:srgbClr val="FFFFFF"/>
                </a:solidFill>
                <a:ea typeface="Century Gothic"/>
                <a:cs typeface="Century Gothic"/>
              </a:rPr>
              <a:t>è</a:t>
            </a:r>
            <a:r>
              <a:rPr lang="en-US" sz="750" err="1">
                <a:solidFill>
                  <a:srgbClr val="FFFFFF"/>
                </a:solidFill>
              </a:rPr>
              <a:t>ge</a:t>
            </a:r>
            <a:endParaRPr lang="en-US" sz="750">
              <a:solidFill>
                <a:srgbClr val="FFFFFF"/>
              </a:solidFill>
            </a:endParaRPr>
          </a:p>
          <a:p>
            <a:r>
              <a:rPr lang="en-US" sz="750">
                <a:solidFill>
                  <a:srgbClr val="FFFFFF"/>
                </a:solidFill>
              </a:rPr>
              <a:t>France</a:t>
            </a:r>
          </a:p>
          <a:p>
            <a:r>
              <a:rPr lang="en-US" sz="750">
                <a:solidFill>
                  <a:srgbClr val="FFFFFF"/>
                </a:solidFill>
              </a:rPr>
              <a:t>+33 (0) 811 70 78 78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München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 err="1">
                <a:solidFill>
                  <a:srgbClr val="FFFFFF"/>
                </a:solidFill>
              </a:rPr>
              <a:t>Leopoldstrasse</a:t>
            </a:r>
            <a:r>
              <a:rPr lang="en-US" sz="750">
                <a:solidFill>
                  <a:srgbClr val="FFFFFF"/>
                </a:solidFill>
              </a:rPr>
              <a:t> 23</a:t>
            </a:r>
          </a:p>
          <a:p>
            <a:r>
              <a:rPr lang="en-US" sz="750">
                <a:solidFill>
                  <a:srgbClr val="FFFFFF"/>
                </a:solidFill>
              </a:rPr>
              <a:t>80802 München</a:t>
            </a:r>
          </a:p>
          <a:p>
            <a:r>
              <a:rPr lang="en-US" sz="750">
                <a:solidFill>
                  <a:srgbClr val="FFFFFF"/>
                </a:solidFill>
              </a:rPr>
              <a:t>Germany</a:t>
            </a:r>
          </a:p>
          <a:p>
            <a:r>
              <a:rPr lang="en-US" sz="750">
                <a:solidFill>
                  <a:srgbClr val="FFFFFF"/>
                </a:solidFill>
              </a:rPr>
              <a:t>+49 (0) 89 24442 3097</a:t>
            </a: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Paris</a:t>
            </a:r>
            <a:br>
              <a:rPr lang="en-US" sz="750" b="1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10 Boulevard Haussmann</a:t>
            </a:r>
          </a:p>
          <a:p>
            <a:r>
              <a:rPr lang="en-US" sz="750">
                <a:solidFill>
                  <a:srgbClr val="FFFFFF"/>
                </a:solidFill>
              </a:rPr>
              <a:t>6th Floor </a:t>
            </a:r>
          </a:p>
          <a:p>
            <a:r>
              <a:rPr lang="en-US" sz="750">
                <a:solidFill>
                  <a:srgbClr val="FFFFFF"/>
                </a:solidFill>
              </a:rPr>
              <a:t>75009 Paris</a:t>
            </a:r>
          </a:p>
          <a:p>
            <a:r>
              <a:rPr lang="en-US" sz="750">
                <a:solidFill>
                  <a:srgbClr val="FFFFFF"/>
                </a:solidFill>
              </a:rPr>
              <a:t>France</a:t>
            </a:r>
          </a:p>
          <a:p>
            <a:r>
              <a:rPr lang="en-US" sz="750">
                <a:solidFill>
                  <a:srgbClr val="FFFFFF"/>
                </a:solidFill>
              </a:rPr>
              <a:t>+33 811 70 78 78 </a:t>
            </a:r>
          </a:p>
          <a:p>
            <a:endParaRPr lang="en-US" sz="750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London</a:t>
            </a:r>
            <a:br>
              <a:rPr lang="en-US" sz="750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4th Floor, East Wing Communication House</a:t>
            </a:r>
          </a:p>
          <a:p>
            <a:r>
              <a:rPr lang="en-US" sz="750">
                <a:solidFill>
                  <a:srgbClr val="FFFFFF"/>
                </a:solidFill>
              </a:rPr>
              <a:t>South Street</a:t>
            </a:r>
          </a:p>
          <a:p>
            <a:r>
              <a:rPr lang="en-US" sz="750" err="1">
                <a:solidFill>
                  <a:srgbClr val="FFFFFF"/>
                </a:solidFill>
              </a:rPr>
              <a:t>Staines</a:t>
            </a:r>
            <a:r>
              <a:rPr lang="en-US" sz="750">
                <a:solidFill>
                  <a:srgbClr val="FFFFFF"/>
                </a:solidFill>
              </a:rPr>
              <a:t>-Upon-Thames TW18 4PR</a:t>
            </a:r>
          </a:p>
          <a:p>
            <a:r>
              <a:rPr lang="en-US" sz="750">
                <a:solidFill>
                  <a:srgbClr val="FFFFFF"/>
                </a:solidFill>
              </a:rPr>
              <a:t>United Kingdom</a:t>
            </a:r>
          </a:p>
          <a:p>
            <a:r>
              <a:rPr lang="en-US" sz="750">
                <a:solidFill>
                  <a:srgbClr val="FFFFFF"/>
                </a:solidFill>
              </a:rPr>
              <a:t>+44 (0) 1784 777 010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>
              <a:solidFill>
                <a:srgbClr val="FFFFFF"/>
              </a:solidFill>
            </a:endParaRPr>
          </a:p>
          <a:p>
            <a:endParaRPr lang="en-US" sz="750">
              <a:solidFill>
                <a:srgbClr val="FFFFFF"/>
              </a:solidFill>
            </a:endParaRPr>
          </a:p>
          <a:p>
            <a:endParaRPr lang="en-US" sz="750">
              <a:solidFill>
                <a:srgbClr val="FFFFFF"/>
              </a:solidFill>
            </a:endParaRPr>
          </a:p>
          <a:p>
            <a:endParaRPr lang="en-US" sz="750">
              <a:solidFill>
                <a:srgbClr val="FFFFFF"/>
              </a:solidFill>
            </a:endParaRPr>
          </a:p>
          <a:p>
            <a:endParaRPr lang="en-US" sz="750">
              <a:solidFill>
                <a:srgbClr val="FFFFFF"/>
              </a:solidFill>
            </a:endParaRPr>
          </a:p>
          <a:p>
            <a:endParaRPr lang="en-US" sz="750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Frankfurt</a:t>
            </a:r>
            <a:br>
              <a:rPr lang="en-US" sz="750" b="1">
                <a:solidFill>
                  <a:srgbClr val="FFFFFF"/>
                </a:solidFill>
              </a:rPr>
            </a:br>
            <a:r>
              <a:rPr lang="en-US" sz="750" err="1">
                <a:solidFill>
                  <a:srgbClr val="FFFFFF"/>
                </a:solidFill>
              </a:rPr>
              <a:t>Frankfurt</a:t>
            </a:r>
            <a:r>
              <a:rPr lang="en-US" sz="750">
                <a:solidFill>
                  <a:srgbClr val="FFFFFF"/>
                </a:solidFill>
              </a:rPr>
              <a:t> Herriot’s</a:t>
            </a:r>
          </a:p>
          <a:p>
            <a:pPr defTabSz="408162">
              <a:defRPr/>
            </a:pPr>
            <a:r>
              <a:rPr lang="en-US" sz="750">
                <a:solidFill>
                  <a:srgbClr val="FFFFFF"/>
                </a:solidFill>
              </a:rPr>
              <a:t>2nd Floor, </a:t>
            </a:r>
            <a:r>
              <a:rPr lang="en-US" sz="750" err="1">
                <a:solidFill>
                  <a:srgbClr val="FFFFFF"/>
                </a:solidFill>
              </a:rPr>
              <a:t>Herriotstraße</a:t>
            </a:r>
            <a:r>
              <a:rPr lang="en-US" sz="750">
                <a:solidFill>
                  <a:srgbClr val="FFFFFF"/>
                </a:solidFill>
              </a:rPr>
              <a:t> 1</a:t>
            </a:r>
          </a:p>
          <a:p>
            <a:r>
              <a:rPr lang="en-US" sz="750">
                <a:solidFill>
                  <a:srgbClr val="FFFFFF"/>
                </a:solidFill>
              </a:rPr>
              <a:t>60528 Frankfurt, Germany</a:t>
            </a:r>
          </a:p>
          <a:p>
            <a:r>
              <a:rPr lang="en-US" sz="750">
                <a:solidFill>
                  <a:srgbClr val="FFFFFF"/>
                </a:solidFill>
              </a:rPr>
              <a:t>+49 (0) 69 677 330 15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Sydney</a:t>
            </a:r>
            <a:br>
              <a:rPr lang="en-US" sz="750" b="1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The Ark</a:t>
            </a:r>
          </a:p>
          <a:p>
            <a:r>
              <a:rPr lang="en-US" sz="750">
                <a:solidFill>
                  <a:srgbClr val="FFFFFF"/>
                </a:solidFill>
              </a:rPr>
              <a:t>Level 32</a:t>
            </a:r>
          </a:p>
          <a:p>
            <a:r>
              <a:rPr lang="en-US" sz="750">
                <a:solidFill>
                  <a:srgbClr val="FFFFFF"/>
                </a:solidFill>
              </a:rPr>
              <a:t>101 Miller Street</a:t>
            </a:r>
          </a:p>
          <a:p>
            <a:r>
              <a:rPr lang="en-US" sz="750">
                <a:solidFill>
                  <a:srgbClr val="FFFFFF"/>
                </a:solidFill>
              </a:rPr>
              <a:t>North Sydney</a:t>
            </a:r>
          </a:p>
          <a:p>
            <a:r>
              <a:rPr lang="en-US" sz="750">
                <a:solidFill>
                  <a:srgbClr val="FFFFFF"/>
                </a:solidFill>
              </a:rPr>
              <a:t>NSW 2060</a:t>
            </a:r>
          </a:p>
          <a:p>
            <a:r>
              <a:rPr lang="en-US" sz="750">
                <a:solidFill>
                  <a:srgbClr val="FFFFFF"/>
                </a:solidFill>
              </a:rPr>
              <a:t>Australia</a:t>
            </a:r>
          </a:p>
          <a:p>
            <a:r>
              <a:rPr lang="en-US" sz="750">
                <a:solidFill>
                  <a:srgbClr val="FFFFFF"/>
                </a:solidFill>
              </a:rPr>
              <a:t>+61 2 8912 2199</a:t>
            </a:r>
            <a:br>
              <a:rPr lang="en-US" sz="750">
                <a:solidFill>
                  <a:srgbClr val="FFFFFF"/>
                </a:solidFill>
              </a:rPr>
            </a:br>
            <a:endParaRPr lang="en-US" sz="750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endParaRPr lang="en-US" sz="750" b="1">
              <a:solidFill>
                <a:srgbClr val="FFFFFF"/>
              </a:solidFill>
            </a:endParaRPr>
          </a:p>
          <a:p>
            <a:r>
              <a:rPr lang="en-US" sz="750" b="1">
                <a:solidFill>
                  <a:srgbClr val="FFFFFF"/>
                </a:solidFill>
              </a:rPr>
              <a:t>PROS Dublin</a:t>
            </a:r>
            <a:br>
              <a:rPr lang="en-US" sz="750" b="1">
                <a:solidFill>
                  <a:srgbClr val="FFFFFF"/>
                </a:solidFill>
              </a:rPr>
            </a:br>
            <a:r>
              <a:rPr lang="en-US" sz="750">
                <a:solidFill>
                  <a:srgbClr val="FFFFFF"/>
                </a:solidFill>
              </a:rPr>
              <a:t>Ormond Building</a:t>
            </a:r>
          </a:p>
          <a:p>
            <a:r>
              <a:rPr lang="en-US" sz="750">
                <a:solidFill>
                  <a:srgbClr val="FFFFFF"/>
                </a:solidFill>
              </a:rPr>
              <a:t>31-36 Ormond Quay Upper</a:t>
            </a:r>
          </a:p>
          <a:p>
            <a:r>
              <a:rPr lang="en-US" sz="750">
                <a:solidFill>
                  <a:srgbClr val="FFFFFF"/>
                </a:solidFill>
              </a:rPr>
              <a:t>Dublin 7</a:t>
            </a:r>
          </a:p>
          <a:p>
            <a:r>
              <a:rPr lang="en-US" sz="750">
                <a:solidFill>
                  <a:srgbClr val="FFFFFF"/>
                </a:solidFill>
              </a:rPr>
              <a:t>Ireland</a:t>
            </a:r>
          </a:p>
          <a:p>
            <a:r>
              <a:rPr lang="en-US" sz="750">
                <a:solidFill>
                  <a:srgbClr val="FFFFFF"/>
                </a:solidFill>
              </a:rPr>
              <a:t>+1-800-555-3548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4070" y="2820617"/>
            <a:ext cx="99945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2"/>
            <a:r>
              <a:rPr lang="en-US" sz="4500" b="1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67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S Divid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0E69D"/>
          </a:solidFill>
        </p:spPr>
        <p:txBody>
          <a:bodyPr vert="horz" lIns="61229" tIns="30614" rIns="61229" bIns="30614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428608" defTabSz="306134">
              <a:spcBef>
                <a:spcPct val="0"/>
              </a:spcBef>
              <a:defRPr/>
            </a:pPr>
            <a:endParaRPr lang="en-US" sz="2344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99918" y="1375836"/>
            <a:ext cx="9048417" cy="366183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344">
                <a:solidFill>
                  <a:schemeClr val="tx1"/>
                </a:solidFill>
                <a:latin typeface="Century Gothic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8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3958167"/>
          </a:xfrm>
          <a:prstGeom prst="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7"/>
          <a:stretch/>
        </p:blipFill>
        <p:spPr>
          <a:xfrm>
            <a:off x="0" y="3958167"/>
            <a:ext cx="12192000" cy="1076423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8416" y="3429000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68416" y="220980"/>
            <a:ext cx="10720334" cy="219456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1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8416" y="2584858"/>
            <a:ext cx="5227584" cy="79080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67" baseline="0"/>
            </a:lvl1pPr>
            <a:lvl2pPr marL="0" algn="l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Presenter’s name goes here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956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General Cov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171601"/>
            <a:ext cx="3810000" cy="3493128"/>
          </a:xfrm>
        </p:spPr>
        <p:txBody>
          <a:bodyPr/>
          <a:lstStyle>
            <a:lvl1pPr marL="408178" marR="0" indent="-408178" algn="ctr" defTabSz="54423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Click here to </a:t>
            </a:r>
            <a:r>
              <a:rPr lang="en-US"/>
              <a:t>add </a:t>
            </a:r>
            <a:br>
              <a:rPr lang="en-US"/>
            </a:br>
            <a:r>
              <a:rPr lang="en-US"/>
              <a:t>a </a:t>
            </a:r>
            <a:r>
              <a:rPr lang="en-US" dirty="0"/>
              <a:t>B/W picture for specific industry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97" y="3928262"/>
            <a:ext cx="8403167" cy="198966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0"/>
            <a:ext cx="7675440" cy="3208638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vert="horz" lIns="108852" tIns="54426" rIns="108852" bIns="54426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761970" marR="0" lvl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75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402417"/>
            <a:ext cx="6631556" cy="762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43136" y="3575165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 General Cov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171601"/>
            <a:ext cx="3810000" cy="3493128"/>
          </a:xfrm>
        </p:spPr>
        <p:txBody>
          <a:bodyPr/>
          <a:lstStyle>
            <a:lvl1pPr marL="408178" marR="0" indent="-408178" algn="ctr" defTabSz="54423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Click here to </a:t>
            </a:r>
            <a:r>
              <a:rPr lang="en-US"/>
              <a:t>add </a:t>
            </a:r>
            <a:br>
              <a:rPr lang="en-US"/>
            </a:br>
            <a:r>
              <a:rPr lang="en-US"/>
              <a:t>a </a:t>
            </a:r>
            <a:r>
              <a:rPr lang="en-US" dirty="0"/>
              <a:t>B/W picture for specific industry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97" y="3928262"/>
            <a:ext cx="8403167" cy="198966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3810000" y="754820"/>
            <a:ext cx="7675440" cy="3208638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vert="horz" lIns="108852" tIns="54426" rIns="108852" bIns="54426" rtlCol="0" anchor="ctr">
            <a:normAutofit/>
          </a:bodyPr>
          <a:lstStyle>
            <a:lvl1pPr marL="914400" algn="l">
              <a:defRPr sz="5000" baseline="0">
                <a:solidFill>
                  <a:schemeClr val="bg1"/>
                </a:solidFill>
                <a:latin typeface="Roboto Light"/>
              </a:defRPr>
            </a:lvl1pPr>
          </a:lstStyle>
          <a:p>
            <a:pPr marL="761970" marR="0" lvl="0" indent="0" algn="l" defTabSz="5442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6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361" y="911089"/>
            <a:ext cx="6631556" cy="134408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75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361" y="2367526"/>
            <a:ext cx="3276639" cy="55421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  <a:latin typeface="Century Gothic"/>
              </a:defRPr>
            </a:lvl1pPr>
            <a:lvl2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343136" y="3575165"/>
            <a:ext cx="3864239" cy="200561"/>
          </a:xfrm>
        </p:spPr>
        <p:txBody>
          <a:bodyPr>
            <a:noAutofit/>
          </a:bodyPr>
          <a:lstStyle>
            <a:lvl1pPr>
              <a:defRPr sz="1167" baseline="0">
                <a:solidFill>
                  <a:schemeClr val="bg1"/>
                </a:solidFill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goes here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078390" y="967948"/>
            <a:ext cx="1649223" cy="1011613"/>
          </a:xfrm>
        </p:spPr>
        <p:txBody>
          <a:bodyPr>
            <a:normAutofit/>
          </a:bodyPr>
          <a:lstStyle>
            <a:lvl1pPr marL="0" marR="0" indent="0" algn="ctr" defTabSz="408178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/>
              <a:buNone/>
              <a:tabLst/>
              <a:defRPr sz="1000" baseline="0"/>
            </a:lvl1pPr>
          </a:lstStyle>
          <a:p>
            <a:pPr marL="0" marR="0" lvl="0" indent="0" algn="ctr" defTabSz="408178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Drag picture to placeholder or click icon to add logo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7698278" y="2367526"/>
            <a:ext cx="3276639" cy="554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 i="0" kern="1200" baseline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 b="0" i="0" kern="1200">
                <a:solidFill>
                  <a:schemeClr val="bg1"/>
                </a:solidFill>
                <a:latin typeface="Century Gothic"/>
                <a:ea typeface="+mn-ea"/>
                <a:cs typeface="+mn-cs"/>
              </a:defRPr>
            </a:lvl2pPr>
            <a:lvl3pPr marL="9144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3pPr>
            <a:lvl4pPr marL="13716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4pPr>
            <a:lvl5pPr marL="18288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5pPr>
            <a:lvl6pPr marL="22860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7" dirty="0"/>
              <a:t>Presenter’s name</a:t>
            </a:r>
          </a:p>
          <a:p>
            <a:pPr lvl="1"/>
            <a:r>
              <a:rPr lang="en-US" sz="1333" dirty="0"/>
              <a:t>Presenter’s title goes here</a:t>
            </a:r>
          </a:p>
        </p:txBody>
      </p:sp>
      <p:sp>
        <p:nvSpPr>
          <p:cNvPr id="18" name="Subtitle 2"/>
          <p:cNvSpPr txBox="1">
            <a:spLocks/>
          </p:cNvSpPr>
          <p:nvPr userDrawn="1"/>
        </p:nvSpPr>
        <p:spPr>
          <a:xfrm>
            <a:off x="4343361" y="2949703"/>
            <a:ext cx="3276639" cy="554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 i="0" kern="1200" baseline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 b="0" i="0" kern="1200">
                <a:solidFill>
                  <a:schemeClr val="bg1"/>
                </a:solidFill>
                <a:latin typeface="Century Gothic"/>
                <a:ea typeface="+mn-ea"/>
                <a:cs typeface="+mn-cs"/>
              </a:defRPr>
            </a:lvl2pPr>
            <a:lvl3pPr marL="9144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3pPr>
            <a:lvl4pPr marL="13716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4pPr>
            <a:lvl5pPr marL="18288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5pPr>
            <a:lvl6pPr marL="22860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7" dirty="0"/>
              <a:t>Presenter’s name</a:t>
            </a:r>
          </a:p>
          <a:p>
            <a:pPr lvl="1"/>
            <a:r>
              <a:rPr lang="en-US" sz="1333" dirty="0"/>
              <a:t>Presenter’s title goes here</a:t>
            </a: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7698278" y="2949703"/>
            <a:ext cx="3276639" cy="554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 b="0" i="0" kern="1200" baseline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  <a:lvl2pPr marL="0" indent="0" algn="l" defTabSz="65311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 b="0" i="0" kern="1200">
                <a:solidFill>
                  <a:schemeClr val="bg1"/>
                </a:solidFill>
                <a:latin typeface="Century Gothic"/>
                <a:ea typeface="+mn-ea"/>
                <a:cs typeface="+mn-cs"/>
              </a:defRPr>
            </a:lvl2pPr>
            <a:lvl3pPr marL="9144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3pPr>
            <a:lvl4pPr marL="13716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4pPr>
            <a:lvl5pPr marL="1828800" indent="0" algn="ctr" defTabSz="65311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Century Gothic"/>
                <a:ea typeface="+mn-ea"/>
                <a:cs typeface="+mn-cs"/>
              </a:defRPr>
            </a:lvl5pPr>
            <a:lvl6pPr marL="22860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53110" rtl="0" eaLnBrk="1" latinLnBrk="0" hangingPunct="1">
              <a:spcBef>
                <a:spcPct val="20000"/>
              </a:spcBef>
              <a:buFont typeface="Arial"/>
              <a:buNone/>
              <a:defRPr sz="2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7" dirty="0"/>
              <a:t>Presenter’s name</a:t>
            </a:r>
          </a:p>
          <a:p>
            <a:pPr lvl="1"/>
            <a:r>
              <a:rPr lang="en-US" sz="1333" dirty="0"/>
              <a:t>Presenter’s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475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12.wmf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9" Type="http://schemas.openxmlformats.org/officeDocument/2006/relationships/theme" Target="../theme/theme4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9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7.xml"/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theme" Target="../theme/theme7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image" Target="../media/image2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178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45233" y="6129177"/>
            <a:ext cx="1037167" cy="22225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04444" y="6414736"/>
            <a:ext cx="2884123" cy="194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©2019 PROS, Inc. All rights reserved. Confidential and Proprietary.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6EEF3-CF7C-4CBB-9D75-81550F2118D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547" y="5830069"/>
            <a:ext cx="955320" cy="9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8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hdr="0" dt="0"/>
  <p:txStyles>
    <p:titleStyle>
      <a:lvl1pPr algn="ctr" defTabSz="408178" rtl="0" eaLnBrk="1" latinLnBrk="0" hangingPunct="1">
        <a:spcBef>
          <a:spcPct val="0"/>
        </a:spcBef>
        <a:buNone/>
        <a:defRPr sz="39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34" indent="-306134" algn="l" defTabSz="408178" rtl="0" eaLnBrk="1" latinLnBrk="0" hangingPunct="1">
        <a:spcBef>
          <a:spcPct val="20000"/>
        </a:spcBef>
        <a:buFont typeface="Arial"/>
        <a:buNone/>
        <a:defRPr sz="2125" b="0" i="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663288" indent="-255111" algn="l" defTabSz="408178" rtl="0" eaLnBrk="1" latinLnBrk="0" hangingPunct="1">
        <a:spcBef>
          <a:spcPct val="20000"/>
        </a:spcBef>
        <a:buFont typeface="Arial"/>
        <a:buNone/>
        <a:defRPr sz="1875" b="0" i="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020444" indent="-204089" algn="l" defTabSz="408178" rtl="0" eaLnBrk="1" latinLnBrk="0" hangingPunct="1">
        <a:spcBef>
          <a:spcPct val="20000"/>
        </a:spcBef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1428622" indent="-204089" algn="l" defTabSz="408178" rtl="0" eaLnBrk="1" latinLnBrk="0" hangingPunct="1">
        <a:spcBef>
          <a:spcPct val="20000"/>
        </a:spcBef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1836799" indent="-204089" algn="l" defTabSz="408178" rtl="0" eaLnBrk="1" latinLnBrk="0" hangingPunct="1">
        <a:spcBef>
          <a:spcPct val="20000"/>
        </a:spcBef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2244977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6pPr>
      <a:lvl7pPr marL="2653154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7pPr>
      <a:lvl8pPr marL="3061332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8pPr>
      <a:lvl9pPr marL="3469510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78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55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33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11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888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065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242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421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297255" y="6508909"/>
            <a:ext cx="449808" cy="29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8A8CB-4E2C-4D2E-96BC-30A48E4C4EB8}" type="slidenum">
              <a:rPr lang="en-US" sz="900" smtClean="0"/>
              <a:pPr/>
              <a:t>‹#›</a:t>
            </a:fld>
            <a:endParaRPr lang="en-US" sz="900"/>
          </a:p>
        </p:txBody>
      </p:sp>
      <p:sp>
        <p:nvSpPr>
          <p:cNvPr id="3" name="Footer Placeholder 4"/>
          <p:cNvSpPr txBox="1">
            <a:spLocks/>
          </p:cNvSpPr>
          <p:nvPr userDrawn="1"/>
        </p:nvSpPr>
        <p:spPr>
          <a:xfrm>
            <a:off x="5422205" y="6511896"/>
            <a:ext cx="5903232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>
                <a:solidFill>
                  <a:schemeClr val="tx1"/>
                </a:solidFill>
                <a:latin typeface="Calibri Light" panose="020F0302020204030204" pitchFamily="34" charset="0"/>
              </a:rPr>
              <a:t>©2015 PROS, Inc. All rights reserved. Confidential and Proprietary.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11279035" y="6533034"/>
            <a:ext cx="485206" cy="439616"/>
          </a:xfrm>
          <a:prstGeom prst="roundRect">
            <a:avLst>
              <a:gd name="adj" fmla="val 10758"/>
            </a:avLst>
          </a:prstGeom>
          <a:solidFill>
            <a:srgbClr val="47AF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297255" y="6508909"/>
            <a:ext cx="449808" cy="29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08A8CB-4E2C-4D2E-96BC-30A48E4C4EB8}" type="slidenum">
              <a:rPr lang="en-US" sz="1000" smtClean="0"/>
              <a:pPr/>
              <a:t>‹#›</a:t>
            </a:fld>
            <a:endParaRPr lang="en-US" sz="100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408864" y="-137198"/>
            <a:ext cx="2325936" cy="1051599"/>
            <a:chOff x="9506662" y="-138223"/>
            <a:chExt cx="1744452" cy="1051599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9506662" y="-138223"/>
              <a:ext cx="1744452" cy="1051599"/>
            </a:xfrm>
            <a:prstGeom prst="roundRect">
              <a:avLst>
                <a:gd name="adj" fmla="val 106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983" y="336601"/>
              <a:ext cx="1313810" cy="367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67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4260" r:id="rId12"/>
    <p:sldLayoutId id="2147484261" r:id="rId13"/>
  </p:sldLayoutIdLst>
  <p:transition>
    <p:fade/>
  </p:transition>
  <p:hf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kern="1200" spc="-70" normalizeH="0" baseline="0">
          <a:solidFill>
            <a:schemeClr val="accent5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18288" marR="0" indent="0" algn="l" defTabSz="914363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00A4E4"/>
        </a:buClr>
        <a:buSzTx/>
        <a:buFontTx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0" algn="l" defTabSz="914363" rtl="0" eaLnBrk="1" fontAlgn="auto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A4E4"/>
        </a:buClr>
        <a:buSzTx/>
        <a:buFontTx/>
        <a:buNone/>
        <a:tabLst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228591" marR="0" indent="-173729" algn="l" defTabSz="914363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4841F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457182" marR="0" indent="-173729" algn="l" defTabSz="914363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rgbClr val="00447C"/>
        </a:buClr>
        <a:buSzTx/>
        <a:buFont typeface="Arial" panose="020B0604020202020204" pitchFamily="34" charset="0"/>
        <a:buChar char="•"/>
        <a:tabLst/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685773" marR="0" indent="-173729" algn="l" defTabSz="914363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rgbClr val="02B3EA"/>
        </a:buClr>
        <a:buSzPct val="80000"/>
        <a:buFont typeface="Courier New" panose="02070309020205020404" pitchFamily="49" charset="0"/>
        <a:buChar char="o"/>
        <a:tabLst/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16">
          <p15:clr>
            <a:srgbClr val="F26B43"/>
          </p15:clr>
        </p15:guide>
        <p15:guide id="3" pos="5544">
          <p15:clr>
            <a:srgbClr val="F26B43"/>
          </p15:clr>
        </p15:guide>
        <p15:guide id="4" orient="horz" pos="576">
          <p15:clr>
            <a:srgbClr val="F26B43"/>
          </p15:clr>
        </p15:guide>
        <p15:guide id="5" orient="horz" pos="792">
          <p15:clr>
            <a:srgbClr val="F26B43"/>
          </p15:clr>
        </p15:guide>
        <p15:guide id="6" orient="horz" pos="3984">
          <p15:clr>
            <a:srgbClr val="F26B43"/>
          </p15:clr>
        </p15:guide>
        <p15:guide id="7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85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</p:sldLayoutIdLst>
  <p:transition>
    <p:fade/>
  </p:transition>
  <p:hf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2">
          <p15:clr>
            <a:srgbClr val="F26B43"/>
          </p15:clr>
        </p15:guide>
        <p15:guide id="2" pos="5688">
          <p15:clr>
            <a:srgbClr val="F26B43"/>
          </p15:clr>
        </p15:guide>
        <p15:guide id="3" pos="2880">
          <p15:clr>
            <a:srgbClr val="F26B43"/>
          </p15:clr>
        </p15:guide>
        <p15:guide id="4" pos="192">
          <p15:clr>
            <a:srgbClr val="F26B43"/>
          </p15:clr>
        </p15:guide>
        <p15:guide id="5" pos="5568">
          <p15:clr>
            <a:srgbClr val="F26B43"/>
          </p15:clr>
        </p15:guide>
        <p15:guide id="6" orient="horz" pos="216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68200" y="0"/>
            <a:ext cx="4800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178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335004" y="410132"/>
            <a:ext cx="348717" cy="178568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7" name="Rounded Rectangle 6"/>
          <p:cNvSpPr/>
          <p:nvPr/>
        </p:nvSpPr>
        <p:spPr>
          <a:xfrm>
            <a:off x="12335004" y="4427007"/>
            <a:ext cx="348717" cy="178568"/>
          </a:xfrm>
          <a:prstGeom prst="roundRect">
            <a:avLst/>
          </a:prstGeom>
          <a:solidFill>
            <a:srgbClr val="403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8" name="Rounded Rectangle 7"/>
          <p:cNvSpPr/>
          <p:nvPr/>
        </p:nvSpPr>
        <p:spPr>
          <a:xfrm>
            <a:off x="12335004" y="945715"/>
            <a:ext cx="348717" cy="178568"/>
          </a:xfrm>
          <a:prstGeom prst="roundRect">
            <a:avLst/>
          </a:prstGeom>
          <a:solidFill>
            <a:srgbClr val="EBE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9" name="Rounded Rectangle 8"/>
          <p:cNvSpPr/>
          <p:nvPr/>
        </p:nvSpPr>
        <p:spPr>
          <a:xfrm>
            <a:off x="12335004" y="5230382"/>
            <a:ext cx="348717" cy="178568"/>
          </a:xfrm>
          <a:prstGeom prst="roundRect">
            <a:avLst/>
          </a:prstGeom>
          <a:solidFill>
            <a:srgbClr val="ECE9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1" name="Rounded Rectangle 10"/>
          <p:cNvSpPr/>
          <p:nvPr/>
        </p:nvSpPr>
        <p:spPr>
          <a:xfrm>
            <a:off x="12335004" y="677924"/>
            <a:ext cx="348717" cy="178568"/>
          </a:xfrm>
          <a:prstGeom prst="roundRect">
            <a:avLst/>
          </a:prstGeom>
          <a:solidFill>
            <a:srgbClr val="A6A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2" name="Rounded Rectangle 11"/>
          <p:cNvSpPr/>
          <p:nvPr/>
        </p:nvSpPr>
        <p:spPr>
          <a:xfrm>
            <a:off x="12335004" y="2284674"/>
            <a:ext cx="348717" cy="178568"/>
          </a:xfrm>
          <a:prstGeom prst="roundRect">
            <a:avLst/>
          </a:prstGeom>
          <a:solidFill>
            <a:srgbClr val="D5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3" name="Rounded Rectangle 12"/>
          <p:cNvSpPr/>
          <p:nvPr/>
        </p:nvSpPr>
        <p:spPr>
          <a:xfrm>
            <a:off x="12335004" y="2016882"/>
            <a:ext cx="348717" cy="178568"/>
          </a:xfrm>
          <a:prstGeom prst="roundRect">
            <a:avLst/>
          </a:prstGeom>
          <a:solidFill>
            <a:srgbClr val="F2A6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4" name="Rounded Rectangle 13"/>
          <p:cNvSpPr/>
          <p:nvPr/>
        </p:nvSpPr>
        <p:spPr>
          <a:xfrm>
            <a:off x="12335004" y="1213507"/>
            <a:ext cx="348717" cy="178568"/>
          </a:xfrm>
          <a:prstGeom prst="roundRect">
            <a:avLst/>
          </a:prstGeom>
          <a:solidFill>
            <a:srgbClr val="D033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5" name="Rounded Rectangle 14"/>
          <p:cNvSpPr/>
          <p:nvPr/>
        </p:nvSpPr>
        <p:spPr>
          <a:xfrm>
            <a:off x="12335004" y="3088049"/>
            <a:ext cx="348717" cy="178568"/>
          </a:xfrm>
          <a:prstGeom prst="roundRect">
            <a:avLst/>
          </a:prstGeom>
          <a:solidFill>
            <a:srgbClr val="929E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8" name="Rounded Rectangle 17"/>
          <p:cNvSpPr/>
          <p:nvPr/>
        </p:nvSpPr>
        <p:spPr>
          <a:xfrm>
            <a:off x="12335004" y="3355840"/>
            <a:ext cx="348717" cy="178568"/>
          </a:xfrm>
          <a:prstGeom prst="roundRect">
            <a:avLst/>
          </a:prstGeom>
          <a:solidFill>
            <a:srgbClr val="82A5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9" name="Rounded Rectangle 18"/>
          <p:cNvSpPr/>
          <p:nvPr/>
        </p:nvSpPr>
        <p:spPr>
          <a:xfrm>
            <a:off x="12335004" y="3623632"/>
            <a:ext cx="348717" cy="178568"/>
          </a:xfrm>
          <a:prstGeom prst="roundRect">
            <a:avLst/>
          </a:prstGeom>
          <a:solidFill>
            <a:srgbClr val="D0E6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0" name="Rounded Rectangle 19"/>
          <p:cNvSpPr/>
          <p:nvPr/>
        </p:nvSpPr>
        <p:spPr>
          <a:xfrm>
            <a:off x="12335004" y="3891424"/>
            <a:ext cx="348717" cy="178568"/>
          </a:xfrm>
          <a:prstGeom prst="roundRect">
            <a:avLst/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1" name="Rounded Rectangle 20"/>
          <p:cNvSpPr/>
          <p:nvPr/>
        </p:nvSpPr>
        <p:spPr>
          <a:xfrm>
            <a:off x="12335004" y="5765965"/>
            <a:ext cx="348717" cy="178568"/>
          </a:xfrm>
          <a:prstGeom prst="roundRect">
            <a:avLst/>
          </a:prstGeom>
          <a:solidFill>
            <a:srgbClr val="002E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2" name="Rounded Rectangle 21"/>
          <p:cNvSpPr/>
          <p:nvPr/>
        </p:nvSpPr>
        <p:spPr>
          <a:xfrm>
            <a:off x="12335004" y="5498174"/>
            <a:ext cx="348717" cy="178568"/>
          </a:xfrm>
          <a:prstGeom prst="roundRect">
            <a:avLst/>
          </a:prstGeom>
          <a:solidFill>
            <a:srgbClr val="99D6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3" name="Rounded Rectangle 22"/>
          <p:cNvSpPr/>
          <p:nvPr/>
        </p:nvSpPr>
        <p:spPr>
          <a:xfrm>
            <a:off x="12335004" y="6301549"/>
            <a:ext cx="348717" cy="178568"/>
          </a:xfrm>
          <a:prstGeom prst="roundRect">
            <a:avLst/>
          </a:prstGeom>
          <a:solidFill>
            <a:srgbClr val="578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4" name="Rounded Rectangle 23"/>
          <p:cNvSpPr/>
          <p:nvPr/>
        </p:nvSpPr>
        <p:spPr>
          <a:xfrm>
            <a:off x="12335004" y="4962590"/>
            <a:ext cx="348717" cy="178568"/>
          </a:xfrm>
          <a:prstGeom prst="roundRect">
            <a:avLst/>
          </a:prstGeom>
          <a:solidFill>
            <a:srgbClr val="8042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5" name="Rounded Rectangle 24"/>
          <p:cNvSpPr/>
          <p:nvPr/>
        </p:nvSpPr>
        <p:spPr>
          <a:xfrm>
            <a:off x="12335004" y="4694799"/>
            <a:ext cx="348717" cy="178568"/>
          </a:xfrm>
          <a:prstGeom prst="roundRect">
            <a:avLst/>
          </a:prstGeom>
          <a:solidFill>
            <a:srgbClr val="5C29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6" name="Rounded Rectangle 25"/>
          <p:cNvSpPr/>
          <p:nvPr/>
        </p:nvSpPr>
        <p:spPr>
          <a:xfrm>
            <a:off x="12335004" y="2552465"/>
            <a:ext cx="348717" cy="178568"/>
          </a:xfrm>
          <a:prstGeom prst="roundRect">
            <a:avLst/>
          </a:prstGeom>
          <a:solidFill>
            <a:srgbClr val="A32F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7" name="Rounded Rectangle 26"/>
          <p:cNvSpPr/>
          <p:nvPr/>
        </p:nvSpPr>
        <p:spPr>
          <a:xfrm>
            <a:off x="12335004" y="4159215"/>
            <a:ext cx="348717" cy="178568"/>
          </a:xfrm>
          <a:prstGeom prst="roundRect">
            <a:avLst/>
          </a:prstGeom>
          <a:solidFill>
            <a:srgbClr val="55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8" name="Rounded Rectangle 27"/>
          <p:cNvSpPr/>
          <p:nvPr/>
        </p:nvSpPr>
        <p:spPr>
          <a:xfrm>
            <a:off x="12335004" y="1481299"/>
            <a:ext cx="348717" cy="178568"/>
          </a:xfrm>
          <a:prstGeom prst="roundRect">
            <a:avLst/>
          </a:prstGeom>
          <a:solidFill>
            <a:srgbClr val="588B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9" name="Rounded Rectangle 28"/>
          <p:cNvSpPr/>
          <p:nvPr/>
        </p:nvSpPr>
        <p:spPr>
          <a:xfrm>
            <a:off x="12335004" y="6569346"/>
            <a:ext cx="348717" cy="178568"/>
          </a:xfrm>
          <a:prstGeom prst="roundRect">
            <a:avLst/>
          </a:prstGeom>
          <a:solidFill>
            <a:srgbClr val="9BBD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0" name="Rounded Rectangle 29"/>
          <p:cNvSpPr/>
          <p:nvPr/>
        </p:nvSpPr>
        <p:spPr>
          <a:xfrm>
            <a:off x="12335004" y="142340"/>
            <a:ext cx="348717" cy="178568"/>
          </a:xfrm>
          <a:prstGeom prst="round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1" name="Rounded Rectangle 30"/>
          <p:cNvSpPr/>
          <p:nvPr/>
        </p:nvSpPr>
        <p:spPr>
          <a:xfrm>
            <a:off x="12335004" y="2820257"/>
            <a:ext cx="348717" cy="178568"/>
          </a:xfrm>
          <a:prstGeom prst="roundRect">
            <a:avLst/>
          </a:prstGeom>
          <a:solidFill>
            <a:srgbClr val="54B9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2" name="Rounded Rectangle 31"/>
          <p:cNvSpPr/>
          <p:nvPr/>
        </p:nvSpPr>
        <p:spPr>
          <a:xfrm>
            <a:off x="12335004" y="1749090"/>
            <a:ext cx="348717" cy="178568"/>
          </a:xfrm>
          <a:prstGeom prst="roundRect">
            <a:avLst/>
          </a:prstGeom>
          <a:solidFill>
            <a:srgbClr val="F89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3" name="Rounded Rectangle 32"/>
          <p:cNvSpPr/>
          <p:nvPr/>
        </p:nvSpPr>
        <p:spPr>
          <a:xfrm>
            <a:off x="12335004" y="6033757"/>
            <a:ext cx="348717" cy="178568"/>
          </a:xfrm>
          <a:prstGeom prst="roundRect">
            <a:avLst/>
          </a:prstGeom>
          <a:solidFill>
            <a:srgbClr val="0044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5" name="TextBox 4"/>
          <p:cNvSpPr txBox="1"/>
          <p:nvPr/>
        </p:nvSpPr>
        <p:spPr>
          <a:xfrm>
            <a:off x="504444" y="6414736"/>
            <a:ext cx="2884123" cy="194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©2019 PROS, Inc. All rights reserved. Confidential and Proprietary.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6678" y="6418195"/>
            <a:ext cx="271228" cy="188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D9F6FA3A-17DD-004C-86FD-A4619AF97720}" type="slidenum">
              <a:rPr lang="en-US" sz="625" b="1" smtClean="0"/>
              <a:pPr algn="ctr"/>
              <a:t>‹#›</a:t>
            </a:fld>
            <a:endParaRPr lang="en-US" sz="625" b="1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6A3AA82-DA9D-4529-9F9A-BADF261590F1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10545233" y="6129177"/>
            <a:ext cx="1037167" cy="2222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C415CE-4D91-4D22-BBB4-17C75CD1E690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547" y="5830069"/>
            <a:ext cx="955320" cy="9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3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6" r:id="rId17"/>
    <p:sldLayoutId id="2147484017" r:id="rId18"/>
    <p:sldLayoutId id="2147484018" r:id="rId19"/>
    <p:sldLayoutId id="2147484019" r:id="rId20"/>
    <p:sldLayoutId id="2147484020" r:id="rId21"/>
    <p:sldLayoutId id="2147484021" r:id="rId22"/>
    <p:sldLayoutId id="2147484022" r:id="rId23"/>
    <p:sldLayoutId id="2147484023" r:id="rId24"/>
    <p:sldLayoutId id="2147484024" r:id="rId25"/>
    <p:sldLayoutId id="2147484025" r:id="rId26"/>
    <p:sldLayoutId id="2147484026" r:id="rId27"/>
    <p:sldLayoutId id="2147484027" r:id="rId28"/>
    <p:sldLayoutId id="2147484029" r:id="rId29"/>
    <p:sldLayoutId id="2147484030" r:id="rId30"/>
    <p:sldLayoutId id="2147484031" r:id="rId31"/>
    <p:sldLayoutId id="2147484032" r:id="rId32"/>
    <p:sldLayoutId id="2147484033" r:id="rId33"/>
    <p:sldLayoutId id="2147484034" r:id="rId34"/>
    <p:sldLayoutId id="2147484035" r:id="rId35"/>
    <p:sldLayoutId id="2147484036" r:id="rId36"/>
    <p:sldLayoutId id="2147484037" r:id="rId37"/>
    <p:sldLayoutId id="2147484355" r:id="rId38"/>
  </p:sldLayoutIdLst>
  <p:txStyles>
    <p:titleStyle>
      <a:lvl1pPr algn="ctr" defTabSz="408178" rtl="0" eaLnBrk="1" latinLnBrk="0" hangingPunct="1">
        <a:spcBef>
          <a:spcPct val="0"/>
        </a:spcBef>
        <a:buNone/>
        <a:defRPr sz="39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34" indent="-306134" algn="l" defTabSz="408178" rtl="0" eaLnBrk="1" latinLnBrk="0" hangingPunct="1">
        <a:lnSpc>
          <a:spcPct val="150000"/>
        </a:lnSpc>
        <a:spcBef>
          <a:spcPts val="500"/>
        </a:spcBef>
        <a:spcAft>
          <a:spcPts val="500"/>
        </a:spcAft>
        <a:buFont typeface="Arial"/>
        <a:buNone/>
        <a:defRPr sz="2125" b="0" i="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663288" indent="0" algn="l" defTabSz="408178" rtl="0" eaLnBrk="1" latinLnBrk="0" hangingPunct="1">
        <a:lnSpc>
          <a:spcPct val="150000"/>
        </a:lnSpc>
        <a:spcBef>
          <a:spcPts val="0"/>
        </a:spcBef>
        <a:spcAft>
          <a:spcPts val="500"/>
        </a:spcAft>
        <a:buFont typeface="Arial"/>
        <a:buNone/>
        <a:defRPr sz="1875" b="0" i="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020444" indent="0" algn="l" defTabSz="408178" rtl="0" eaLnBrk="1" latinLnBrk="0" hangingPunct="1">
        <a:lnSpc>
          <a:spcPct val="150000"/>
        </a:lnSpc>
        <a:spcBef>
          <a:spcPts val="0"/>
        </a:spcBef>
        <a:spcAft>
          <a:spcPts val="500"/>
        </a:spcAft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1428622" indent="0" algn="l" defTabSz="408178" rtl="0" eaLnBrk="1" latinLnBrk="0" hangingPunct="1">
        <a:lnSpc>
          <a:spcPct val="150000"/>
        </a:lnSpc>
        <a:spcBef>
          <a:spcPts val="0"/>
        </a:spcBef>
        <a:spcAft>
          <a:spcPts val="500"/>
        </a:spcAft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1836799" indent="0" algn="l" defTabSz="408178" rtl="0" eaLnBrk="1" latinLnBrk="0" hangingPunct="1">
        <a:lnSpc>
          <a:spcPct val="150000"/>
        </a:lnSpc>
        <a:spcBef>
          <a:spcPts val="0"/>
        </a:spcBef>
        <a:spcAft>
          <a:spcPts val="500"/>
        </a:spcAft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2244977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6pPr>
      <a:lvl7pPr marL="2653154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7pPr>
      <a:lvl8pPr marL="3061332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8pPr>
      <a:lvl9pPr marL="3469510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78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55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33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11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888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065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242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421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3456">
          <p15:clr>
            <a:srgbClr val="F26B43"/>
          </p15:clr>
        </p15:guide>
        <p15:guide id="3" orient="horz" pos="864">
          <p15:clr>
            <a:srgbClr val="F26B43"/>
          </p15:clr>
        </p15:guide>
        <p15:guide id="4" orient="horz" pos="4608">
          <p15:clr>
            <a:srgbClr val="F26B43"/>
          </p15:clr>
        </p15:guide>
        <p15:guide id="5" pos="342">
          <p15:clr>
            <a:srgbClr val="F26B43"/>
          </p15:clr>
        </p15:guide>
        <p15:guide id="6" pos="6576">
          <p15:clr>
            <a:srgbClr val="F26B43"/>
          </p15:clr>
        </p15:guide>
        <p15:guide id="7" pos="5952">
          <p15:clr>
            <a:srgbClr val="F26B43"/>
          </p15:clr>
        </p15:guide>
        <p15:guide id="8" orient="horz" pos="494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68202" y="0"/>
            <a:ext cx="4800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178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ounded Rectangle 5"/>
          <p:cNvSpPr/>
          <p:nvPr userDrawn="1"/>
        </p:nvSpPr>
        <p:spPr>
          <a:xfrm>
            <a:off x="12335004" y="410132"/>
            <a:ext cx="348717" cy="178568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12335004" y="4427007"/>
            <a:ext cx="348717" cy="178568"/>
          </a:xfrm>
          <a:prstGeom prst="roundRect">
            <a:avLst/>
          </a:prstGeom>
          <a:solidFill>
            <a:srgbClr val="403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12335004" y="945715"/>
            <a:ext cx="348717" cy="178568"/>
          </a:xfrm>
          <a:prstGeom prst="roundRect">
            <a:avLst/>
          </a:prstGeom>
          <a:solidFill>
            <a:srgbClr val="EBE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12335004" y="5230382"/>
            <a:ext cx="348717" cy="178568"/>
          </a:xfrm>
          <a:prstGeom prst="roundRect">
            <a:avLst/>
          </a:prstGeom>
          <a:solidFill>
            <a:srgbClr val="ECE9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2335004" y="677924"/>
            <a:ext cx="348717" cy="178568"/>
          </a:xfrm>
          <a:prstGeom prst="roundRect">
            <a:avLst/>
          </a:prstGeom>
          <a:solidFill>
            <a:srgbClr val="A6A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2335004" y="2284674"/>
            <a:ext cx="348717" cy="178568"/>
          </a:xfrm>
          <a:prstGeom prst="roundRect">
            <a:avLst/>
          </a:prstGeom>
          <a:solidFill>
            <a:srgbClr val="D5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12335004" y="2016882"/>
            <a:ext cx="348717" cy="178568"/>
          </a:xfrm>
          <a:prstGeom prst="roundRect">
            <a:avLst/>
          </a:prstGeom>
          <a:solidFill>
            <a:srgbClr val="F2A6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2335004" y="1213507"/>
            <a:ext cx="348717" cy="178568"/>
          </a:xfrm>
          <a:prstGeom prst="roundRect">
            <a:avLst/>
          </a:prstGeom>
          <a:solidFill>
            <a:srgbClr val="D033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12335004" y="3088049"/>
            <a:ext cx="348717" cy="178568"/>
          </a:xfrm>
          <a:prstGeom prst="roundRect">
            <a:avLst/>
          </a:prstGeom>
          <a:solidFill>
            <a:srgbClr val="929E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18" name="Rounded Rectangle 17"/>
          <p:cNvSpPr/>
          <p:nvPr userDrawn="1"/>
        </p:nvSpPr>
        <p:spPr>
          <a:xfrm>
            <a:off x="12335004" y="3355840"/>
            <a:ext cx="348717" cy="178568"/>
          </a:xfrm>
          <a:prstGeom prst="roundRect">
            <a:avLst/>
          </a:prstGeom>
          <a:solidFill>
            <a:srgbClr val="82A5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>
          <a:xfrm>
            <a:off x="12335004" y="3623632"/>
            <a:ext cx="348717" cy="178568"/>
          </a:xfrm>
          <a:prstGeom prst="roundRect">
            <a:avLst/>
          </a:prstGeom>
          <a:solidFill>
            <a:srgbClr val="D0E6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12335004" y="3891424"/>
            <a:ext cx="348717" cy="178568"/>
          </a:xfrm>
          <a:prstGeom prst="roundRect">
            <a:avLst/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>
            <a:off x="12335004" y="5765965"/>
            <a:ext cx="348717" cy="178568"/>
          </a:xfrm>
          <a:prstGeom prst="roundRect">
            <a:avLst/>
          </a:prstGeom>
          <a:solidFill>
            <a:srgbClr val="002E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2335004" y="5498174"/>
            <a:ext cx="348717" cy="178568"/>
          </a:xfrm>
          <a:prstGeom prst="roundRect">
            <a:avLst/>
          </a:prstGeom>
          <a:solidFill>
            <a:srgbClr val="99D6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12335004" y="6301549"/>
            <a:ext cx="348717" cy="178568"/>
          </a:xfrm>
          <a:prstGeom prst="roundRect">
            <a:avLst/>
          </a:prstGeom>
          <a:solidFill>
            <a:srgbClr val="578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 userDrawn="1"/>
        </p:nvSpPr>
        <p:spPr>
          <a:xfrm>
            <a:off x="12335004" y="4962590"/>
            <a:ext cx="348717" cy="178568"/>
          </a:xfrm>
          <a:prstGeom prst="roundRect">
            <a:avLst/>
          </a:prstGeom>
          <a:solidFill>
            <a:srgbClr val="8042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5" name="Rounded Rectangle 24"/>
          <p:cNvSpPr/>
          <p:nvPr userDrawn="1"/>
        </p:nvSpPr>
        <p:spPr>
          <a:xfrm>
            <a:off x="12335004" y="4694799"/>
            <a:ext cx="348717" cy="178568"/>
          </a:xfrm>
          <a:prstGeom prst="roundRect">
            <a:avLst/>
          </a:prstGeom>
          <a:solidFill>
            <a:srgbClr val="5C29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12335004" y="2552465"/>
            <a:ext cx="348717" cy="178568"/>
          </a:xfrm>
          <a:prstGeom prst="roundRect">
            <a:avLst/>
          </a:prstGeom>
          <a:solidFill>
            <a:srgbClr val="A32F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2335004" y="4159215"/>
            <a:ext cx="348717" cy="178568"/>
          </a:xfrm>
          <a:prstGeom prst="roundRect">
            <a:avLst/>
          </a:prstGeom>
          <a:solidFill>
            <a:srgbClr val="55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2335004" y="1481299"/>
            <a:ext cx="348717" cy="178568"/>
          </a:xfrm>
          <a:prstGeom prst="roundRect">
            <a:avLst/>
          </a:prstGeom>
          <a:solidFill>
            <a:srgbClr val="588B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>
            <a:off x="12335004" y="6569346"/>
            <a:ext cx="348717" cy="178568"/>
          </a:xfrm>
          <a:prstGeom prst="roundRect">
            <a:avLst/>
          </a:prstGeom>
          <a:solidFill>
            <a:srgbClr val="9BBD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12335004" y="142340"/>
            <a:ext cx="348717" cy="178568"/>
          </a:xfrm>
          <a:prstGeom prst="round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12335004" y="2820257"/>
            <a:ext cx="348717" cy="178568"/>
          </a:xfrm>
          <a:prstGeom prst="roundRect">
            <a:avLst/>
          </a:prstGeom>
          <a:solidFill>
            <a:srgbClr val="54B9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12335004" y="1749090"/>
            <a:ext cx="348717" cy="178568"/>
          </a:xfrm>
          <a:prstGeom prst="roundRect">
            <a:avLst/>
          </a:prstGeom>
          <a:solidFill>
            <a:srgbClr val="F89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12335004" y="6033757"/>
            <a:ext cx="348717" cy="178568"/>
          </a:xfrm>
          <a:prstGeom prst="roundRect">
            <a:avLst/>
          </a:prstGeom>
          <a:solidFill>
            <a:srgbClr val="0044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2"/>
            <a:endParaRPr lang="en-US" sz="162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7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  <p:sldLayoutId id="2147484094" r:id="rId21"/>
    <p:sldLayoutId id="2147484095" r:id="rId22"/>
    <p:sldLayoutId id="2147484096" r:id="rId23"/>
    <p:sldLayoutId id="2147484097" r:id="rId24"/>
    <p:sldLayoutId id="2147484098" r:id="rId25"/>
    <p:sldLayoutId id="2147484099" r:id="rId26"/>
  </p:sldLayoutIdLst>
  <p:hf hdr="0" dt="0"/>
  <p:txStyles>
    <p:titleStyle>
      <a:lvl1pPr algn="ctr" defTabSz="408162" rtl="0" eaLnBrk="1" latinLnBrk="0" hangingPunct="1">
        <a:spcBef>
          <a:spcPct val="0"/>
        </a:spcBef>
        <a:buNone/>
        <a:defRPr sz="39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22" indent="-306122" algn="l" defTabSz="408162" rtl="0" eaLnBrk="1" latinLnBrk="0" hangingPunct="1">
        <a:spcBef>
          <a:spcPct val="20000"/>
        </a:spcBef>
        <a:buFont typeface="Arial"/>
        <a:buNone/>
        <a:defRPr sz="2125" b="0" i="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663262" indent="-255101" algn="l" defTabSz="408162" rtl="0" eaLnBrk="1" latinLnBrk="0" hangingPunct="1">
        <a:spcBef>
          <a:spcPct val="20000"/>
        </a:spcBef>
        <a:buFont typeface="Arial"/>
        <a:buNone/>
        <a:defRPr sz="1875" b="0" i="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020403" indent="-204081" algn="l" defTabSz="408162" rtl="0" eaLnBrk="1" latinLnBrk="0" hangingPunct="1">
        <a:spcBef>
          <a:spcPct val="20000"/>
        </a:spcBef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1428565" indent="-204081" algn="l" defTabSz="408162" rtl="0" eaLnBrk="1" latinLnBrk="0" hangingPunct="1">
        <a:spcBef>
          <a:spcPct val="20000"/>
        </a:spcBef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1836726" indent="-204081" algn="l" defTabSz="408162" rtl="0" eaLnBrk="1" latinLnBrk="0" hangingPunct="1">
        <a:spcBef>
          <a:spcPct val="20000"/>
        </a:spcBef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2244887" indent="-204081" algn="l" defTabSz="408162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6pPr>
      <a:lvl7pPr marL="2653048" indent="-204081" algn="l" defTabSz="408162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7pPr>
      <a:lvl8pPr marL="3061209" indent="-204081" algn="l" defTabSz="408162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8pPr>
      <a:lvl9pPr marL="3469371" indent="-204081" algn="l" defTabSz="408162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6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62" algn="l" defTabSz="40816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22" algn="l" defTabSz="40816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484" algn="l" defTabSz="40816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646" algn="l" defTabSz="40816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807" algn="l" defTabSz="40816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8967" algn="l" defTabSz="40816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127" algn="l" defTabSz="40816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290" algn="l" defTabSz="40816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3456">
          <p15:clr>
            <a:srgbClr val="F26B43"/>
          </p15:clr>
        </p15:guide>
        <p15:guide id="3" orient="horz" pos="864">
          <p15:clr>
            <a:srgbClr val="F26B43"/>
          </p15:clr>
        </p15:guide>
        <p15:guide id="4" orient="horz" pos="4608">
          <p15:clr>
            <a:srgbClr val="F26B43"/>
          </p15:clr>
        </p15:guide>
        <p15:guide id="5" pos="342">
          <p15:clr>
            <a:srgbClr val="F26B43"/>
          </p15:clr>
        </p15:guide>
        <p15:guide id="6" pos="6576">
          <p15:clr>
            <a:srgbClr val="F26B43"/>
          </p15:clr>
        </p15:guide>
        <p15:guide id="7" pos="5952">
          <p15:clr>
            <a:srgbClr val="F26B43"/>
          </p15:clr>
        </p15:guide>
        <p15:guide id="8" orient="horz" pos="494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178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835550" y="6356351"/>
            <a:ext cx="1037167" cy="296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10F41-C02C-604D-BE64-412A61C845D6}"/>
              </a:ext>
            </a:extLst>
          </p:cNvPr>
          <p:cNvSpPr txBox="1"/>
          <p:nvPr userDrawn="1"/>
        </p:nvSpPr>
        <p:spPr>
          <a:xfrm>
            <a:off x="454044" y="6438951"/>
            <a:ext cx="3752950" cy="229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3" baseline="30000" dirty="0"/>
              <a:t>©2018 PROS, Inc. All rights reserved. Confidential and Proprietary.</a:t>
            </a:r>
          </a:p>
        </p:txBody>
      </p:sp>
    </p:spTree>
    <p:extLst>
      <p:ext uri="{BB962C8B-B14F-4D97-AF65-F5344CB8AC3E}">
        <p14:creationId xmlns:p14="http://schemas.microsoft.com/office/powerpoint/2010/main" val="34840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</p:sldLayoutIdLst>
  <p:hf hdr="0" ftr="0" dt="0"/>
  <p:txStyles>
    <p:titleStyle>
      <a:lvl1pPr algn="ctr" defTabSz="544237" rtl="0" eaLnBrk="1" latinLnBrk="0" hangingPunct="1">
        <a:spcBef>
          <a:spcPct val="0"/>
        </a:spcBef>
        <a:buNone/>
        <a:defRPr sz="5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78" indent="-408178" algn="l" defTabSz="544237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/>
        <a:buNone/>
        <a:defRPr sz="2833" b="0" i="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884385" indent="-340148" algn="l" defTabSz="544237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/>
        <a:buNone/>
        <a:defRPr sz="2500" b="0" i="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360592" indent="-272118" algn="l" defTabSz="544237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/>
        <a:buNone/>
        <a:defRPr sz="2000" b="0" i="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1904829" indent="-272118" algn="l" defTabSz="544237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/>
        <a:buNone/>
        <a:defRPr sz="2000" b="0" i="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2449065" indent="-272118" algn="l" defTabSz="544237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/>
        <a:buNone/>
        <a:defRPr sz="2000" b="0" i="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2993302" indent="-272118" algn="l" defTabSz="544237" rtl="0" eaLnBrk="1" latinLnBrk="0" hangingPunct="1">
        <a:spcBef>
          <a:spcPct val="20000"/>
        </a:spcBef>
        <a:buFont typeface="Arial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6pPr>
      <a:lvl7pPr marL="3537538" indent="-272118" algn="l" defTabSz="544237" rtl="0" eaLnBrk="1" latinLnBrk="0" hangingPunct="1">
        <a:spcBef>
          <a:spcPct val="20000"/>
        </a:spcBef>
        <a:buFont typeface="Arial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7pPr>
      <a:lvl8pPr marL="4081776" indent="-272118" algn="l" defTabSz="544237" rtl="0" eaLnBrk="1" latinLnBrk="0" hangingPunct="1">
        <a:spcBef>
          <a:spcPct val="20000"/>
        </a:spcBef>
        <a:buFont typeface="Arial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8pPr>
      <a:lvl9pPr marL="4626012" indent="-272118" algn="l" defTabSz="544237" rtl="0" eaLnBrk="1" latinLnBrk="0" hangingPunct="1">
        <a:spcBef>
          <a:spcPct val="20000"/>
        </a:spcBef>
        <a:buFont typeface="Arial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423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1pPr>
      <a:lvl2pPr marL="544237" algn="l" defTabSz="54423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2pPr>
      <a:lvl3pPr marL="1088473" algn="l" defTabSz="54423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632711" algn="l" defTabSz="54423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176947" algn="l" defTabSz="54423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21184" algn="l" defTabSz="54423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65420" algn="l" defTabSz="54423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809657" algn="l" defTabSz="54423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353894" algn="l" defTabSz="54423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68200" y="0"/>
            <a:ext cx="4800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178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545233" y="6401569"/>
            <a:ext cx="1037167" cy="222250"/>
          </a:xfrm>
          <a:prstGeom prst="rect">
            <a:avLst/>
          </a:prstGeom>
        </p:spPr>
      </p:pic>
      <p:sp>
        <p:nvSpPr>
          <p:cNvPr id="6" name="Rounded Rectangle 5"/>
          <p:cNvSpPr/>
          <p:nvPr userDrawn="1"/>
        </p:nvSpPr>
        <p:spPr>
          <a:xfrm>
            <a:off x="12335004" y="410132"/>
            <a:ext cx="348717" cy="178568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7" name="Rounded Rectangle 6"/>
          <p:cNvSpPr/>
          <p:nvPr userDrawn="1"/>
        </p:nvSpPr>
        <p:spPr>
          <a:xfrm>
            <a:off x="12335004" y="4427007"/>
            <a:ext cx="348717" cy="178568"/>
          </a:xfrm>
          <a:prstGeom prst="roundRect">
            <a:avLst/>
          </a:prstGeom>
          <a:solidFill>
            <a:srgbClr val="403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8" name="Rounded Rectangle 7"/>
          <p:cNvSpPr/>
          <p:nvPr userDrawn="1"/>
        </p:nvSpPr>
        <p:spPr>
          <a:xfrm>
            <a:off x="12335004" y="945715"/>
            <a:ext cx="348717" cy="178568"/>
          </a:xfrm>
          <a:prstGeom prst="roundRect">
            <a:avLst/>
          </a:prstGeom>
          <a:solidFill>
            <a:srgbClr val="EBED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9" name="Rounded Rectangle 8"/>
          <p:cNvSpPr/>
          <p:nvPr userDrawn="1"/>
        </p:nvSpPr>
        <p:spPr>
          <a:xfrm>
            <a:off x="12335004" y="5230382"/>
            <a:ext cx="348717" cy="178568"/>
          </a:xfrm>
          <a:prstGeom prst="roundRect">
            <a:avLst/>
          </a:prstGeom>
          <a:solidFill>
            <a:srgbClr val="ECE9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2335004" y="677924"/>
            <a:ext cx="348717" cy="178568"/>
          </a:xfrm>
          <a:prstGeom prst="roundRect">
            <a:avLst/>
          </a:prstGeom>
          <a:solidFill>
            <a:srgbClr val="A6A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335004" y="2284674"/>
            <a:ext cx="348717" cy="178568"/>
          </a:xfrm>
          <a:prstGeom prst="roundRect">
            <a:avLst/>
          </a:prstGeom>
          <a:solidFill>
            <a:srgbClr val="D5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2335004" y="2016882"/>
            <a:ext cx="348717" cy="178568"/>
          </a:xfrm>
          <a:prstGeom prst="roundRect">
            <a:avLst/>
          </a:prstGeom>
          <a:solidFill>
            <a:srgbClr val="F2A6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2335004" y="1213507"/>
            <a:ext cx="348717" cy="178568"/>
          </a:xfrm>
          <a:prstGeom prst="roundRect">
            <a:avLst/>
          </a:prstGeom>
          <a:solidFill>
            <a:srgbClr val="D033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5" name="Rounded Rectangle 14"/>
          <p:cNvSpPr/>
          <p:nvPr userDrawn="1"/>
        </p:nvSpPr>
        <p:spPr>
          <a:xfrm>
            <a:off x="12335004" y="3088049"/>
            <a:ext cx="348717" cy="178568"/>
          </a:xfrm>
          <a:prstGeom prst="roundRect">
            <a:avLst/>
          </a:prstGeom>
          <a:solidFill>
            <a:srgbClr val="929E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8" name="Rounded Rectangle 17"/>
          <p:cNvSpPr/>
          <p:nvPr userDrawn="1"/>
        </p:nvSpPr>
        <p:spPr>
          <a:xfrm>
            <a:off x="12335004" y="3355840"/>
            <a:ext cx="348717" cy="178568"/>
          </a:xfrm>
          <a:prstGeom prst="roundRect">
            <a:avLst/>
          </a:prstGeom>
          <a:solidFill>
            <a:srgbClr val="82A5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2335004" y="3623632"/>
            <a:ext cx="348717" cy="178568"/>
          </a:xfrm>
          <a:prstGeom prst="roundRect">
            <a:avLst/>
          </a:prstGeom>
          <a:solidFill>
            <a:srgbClr val="D0E6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2335004" y="3891424"/>
            <a:ext cx="348717" cy="178568"/>
          </a:xfrm>
          <a:prstGeom prst="roundRect">
            <a:avLst/>
          </a:prstGeom>
          <a:solidFill>
            <a:srgbClr val="D9E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2335004" y="5765965"/>
            <a:ext cx="348717" cy="178568"/>
          </a:xfrm>
          <a:prstGeom prst="roundRect">
            <a:avLst/>
          </a:prstGeom>
          <a:solidFill>
            <a:srgbClr val="002E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2335004" y="5498174"/>
            <a:ext cx="348717" cy="178568"/>
          </a:xfrm>
          <a:prstGeom prst="roundRect">
            <a:avLst/>
          </a:prstGeom>
          <a:solidFill>
            <a:srgbClr val="99D6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2335004" y="6301549"/>
            <a:ext cx="348717" cy="178568"/>
          </a:xfrm>
          <a:prstGeom prst="roundRect">
            <a:avLst/>
          </a:prstGeom>
          <a:solidFill>
            <a:srgbClr val="578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2335004" y="4962590"/>
            <a:ext cx="348717" cy="178568"/>
          </a:xfrm>
          <a:prstGeom prst="roundRect">
            <a:avLst/>
          </a:prstGeom>
          <a:solidFill>
            <a:srgbClr val="8042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2335004" y="4694799"/>
            <a:ext cx="348717" cy="178568"/>
          </a:xfrm>
          <a:prstGeom prst="roundRect">
            <a:avLst/>
          </a:prstGeom>
          <a:solidFill>
            <a:srgbClr val="5C29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6" name="Rounded Rectangle 25"/>
          <p:cNvSpPr/>
          <p:nvPr userDrawn="1"/>
        </p:nvSpPr>
        <p:spPr>
          <a:xfrm>
            <a:off x="12335004" y="2552465"/>
            <a:ext cx="348717" cy="178568"/>
          </a:xfrm>
          <a:prstGeom prst="roundRect">
            <a:avLst/>
          </a:prstGeom>
          <a:solidFill>
            <a:srgbClr val="A32F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7" name="Rounded Rectangle 26"/>
          <p:cNvSpPr/>
          <p:nvPr userDrawn="1"/>
        </p:nvSpPr>
        <p:spPr>
          <a:xfrm>
            <a:off x="12335004" y="4159215"/>
            <a:ext cx="348717" cy="178568"/>
          </a:xfrm>
          <a:prstGeom prst="roundRect">
            <a:avLst/>
          </a:prstGeom>
          <a:solidFill>
            <a:srgbClr val="55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2335004" y="1481299"/>
            <a:ext cx="348717" cy="178568"/>
          </a:xfrm>
          <a:prstGeom prst="roundRect">
            <a:avLst/>
          </a:prstGeom>
          <a:solidFill>
            <a:srgbClr val="588B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2335004" y="6569346"/>
            <a:ext cx="348717" cy="178568"/>
          </a:xfrm>
          <a:prstGeom prst="roundRect">
            <a:avLst/>
          </a:prstGeom>
          <a:solidFill>
            <a:srgbClr val="9BBD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0" name="Rounded Rectangle 29"/>
          <p:cNvSpPr/>
          <p:nvPr userDrawn="1"/>
        </p:nvSpPr>
        <p:spPr>
          <a:xfrm>
            <a:off x="12335004" y="142340"/>
            <a:ext cx="348717" cy="178568"/>
          </a:xfrm>
          <a:prstGeom prst="roundRect">
            <a:avLst/>
          </a:prstGeom>
          <a:solidFill>
            <a:srgbClr val="00A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1" name="Rounded Rectangle 30"/>
          <p:cNvSpPr/>
          <p:nvPr userDrawn="1"/>
        </p:nvSpPr>
        <p:spPr>
          <a:xfrm>
            <a:off x="12335004" y="2820257"/>
            <a:ext cx="348717" cy="178568"/>
          </a:xfrm>
          <a:prstGeom prst="roundRect">
            <a:avLst/>
          </a:prstGeom>
          <a:solidFill>
            <a:srgbClr val="54B9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2335004" y="1749090"/>
            <a:ext cx="348717" cy="178568"/>
          </a:xfrm>
          <a:prstGeom prst="roundRect">
            <a:avLst/>
          </a:prstGeom>
          <a:solidFill>
            <a:srgbClr val="F897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33" name="Rounded Rectangle 32"/>
          <p:cNvSpPr/>
          <p:nvPr userDrawn="1"/>
        </p:nvSpPr>
        <p:spPr>
          <a:xfrm>
            <a:off x="12335004" y="6033757"/>
            <a:ext cx="348717" cy="178568"/>
          </a:xfrm>
          <a:prstGeom prst="roundRect">
            <a:avLst/>
          </a:prstGeom>
          <a:solidFill>
            <a:srgbClr val="0044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/>
          </a:p>
        </p:txBody>
      </p:sp>
      <p:sp>
        <p:nvSpPr>
          <p:cNvPr id="5" name="TextBox 4"/>
          <p:cNvSpPr txBox="1"/>
          <p:nvPr userDrawn="1"/>
        </p:nvSpPr>
        <p:spPr>
          <a:xfrm>
            <a:off x="504444" y="6414736"/>
            <a:ext cx="2884123" cy="194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 PROS, Inc. All rights reserved. Confidential and Proprietary.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226678" y="6418195"/>
            <a:ext cx="271228" cy="188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D9F6FA3A-17DD-004C-86FD-A4619AF97720}" type="slidenum">
              <a:rPr lang="en-US" sz="625" b="1" smtClean="0"/>
              <a:pPr algn="ctr"/>
              <a:t>‹#›</a:t>
            </a:fld>
            <a:endParaRPr lang="en-US" sz="625" b="1" dirty="0"/>
          </a:p>
        </p:txBody>
      </p:sp>
      <p:pic>
        <p:nvPicPr>
          <p:cNvPr id="1028" name="Picture 4" descr="logo de FrieslandCampina">
            <a:extLst>
              <a:ext uri="{FF2B5EF4-FFF2-40B4-BE49-F238E27FC236}">
                <a16:creationId xmlns:a16="http://schemas.microsoft.com/office/drawing/2014/main" id="{E40D6E05-7CBD-4669-8A9D-5A2CDB3B4A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900" y="596579"/>
            <a:ext cx="1380067" cy="4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9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  <p:sldLayoutId id="2147484338" r:id="rId12"/>
    <p:sldLayoutId id="2147484339" r:id="rId13"/>
    <p:sldLayoutId id="2147484340" r:id="rId14"/>
    <p:sldLayoutId id="2147484341" r:id="rId15"/>
    <p:sldLayoutId id="2147484342" r:id="rId16"/>
    <p:sldLayoutId id="2147484343" r:id="rId17"/>
    <p:sldLayoutId id="2147484344" r:id="rId18"/>
    <p:sldLayoutId id="2147484345" r:id="rId19"/>
    <p:sldLayoutId id="2147484346" r:id="rId20"/>
    <p:sldLayoutId id="2147484347" r:id="rId21"/>
    <p:sldLayoutId id="2147484348" r:id="rId22"/>
    <p:sldLayoutId id="2147484349" r:id="rId23"/>
    <p:sldLayoutId id="2147484350" r:id="rId24"/>
    <p:sldLayoutId id="2147484352" r:id="rId25"/>
    <p:sldLayoutId id="2147484353" r:id="rId26"/>
    <p:sldLayoutId id="2147484354" r:id="rId27"/>
  </p:sldLayoutIdLst>
  <p:hf hdr="0" dt="0"/>
  <p:txStyles>
    <p:titleStyle>
      <a:lvl1pPr algn="ctr" defTabSz="408178" rtl="0" eaLnBrk="1" latinLnBrk="0" hangingPunct="1">
        <a:spcBef>
          <a:spcPct val="0"/>
        </a:spcBef>
        <a:buNone/>
        <a:defRPr sz="39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34" indent="-306134" algn="l" defTabSz="408178" rtl="0" eaLnBrk="1" latinLnBrk="0" hangingPunct="1">
        <a:spcBef>
          <a:spcPct val="20000"/>
        </a:spcBef>
        <a:buFont typeface="Arial"/>
        <a:buNone/>
        <a:defRPr sz="2125" b="0" i="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663288" indent="-255111" algn="l" defTabSz="408178" rtl="0" eaLnBrk="1" latinLnBrk="0" hangingPunct="1">
        <a:spcBef>
          <a:spcPct val="20000"/>
        </a:spcBef>
        <a:buFont typeface="Arial"/>
        <a:buNone/>
        <a:defRPr sz="1875" b="0" i="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020444" indent="-204089" algn="l" defTabSz="408178" rtl="0" eaLnBrk="1" latinLnBrk="0" hangingPunct="1">
        <a:spcBef>
          <a:spcPct val="20000"/>
        </a:spcBef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1428622" indent="-204089" algn="l" defTabSz="408178" rtl="0" eaLnBrk="1" latinLnBrk="0" hangingPunct="1">
        <a:spcBef>
          <a:spcPct val="20000"/>
        </a:spcBef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1836799" indent="-204089" algn="l" defTabSz="408178" rtl="0" eaLnBrk="1" latinLnBrk="0" hangingPunct="1">
        <a:spcBef>
          <a:spcPct val="20000"/>
        </a:spcBef>
        <a:buFont typeface="Arial"/>
        <a:buNone/>
        <a:defRPr sz="1500" b="0" i="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2244977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6pPr>
      <a:lvl7pPr marL="2653154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7pPr>
      <a:lvl8pPr marL="3061332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8pPr>
      <a:lvl9pPr marL="3469510" indent="-204089" algn="l" defTabSz="408178" rtl="0" eaLnBrk="1" latinLnBrk="0" hangingPunct="1">
        <a:spcBef>
          <a:spcPct val="20000"/>
        </a:spcBef>
        <a:buFont typeface="Arial"/>
        <a:buChar char="•"/>
        <a:defRPr sz="18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78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55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33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11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888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065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242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421" algn="l" defTabSz="40817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3456">
          <p15:clr>
            <a:srgbClr val="F26B43"/>
          </p15:clr>
        </p15:guide>
        <p15:guide id="3" orient="horz" pos="864">
          <p15:clr>
            <a:srgbClr val="F26B43"/>
          </p15:clr>
        </p15:guide>
        <p15:guide id="4" orient="horz" pos="4608">
          <p15:clr>
            <a:srgbClr val="F26B43"/>
          </p15:clr>
        </p15:guide>
        <p15:guide id="5" pos="342">
          <p15:clr>
            <a:srgbClr val="F26B43"/>
          </p15:clr>
        </p15:guide>
        <p15:guide id="6" pos="6576">
          <p15:clr>
            <a:srgbClr val="F26B43"/>
          </p15:clr>
        </p15:guide>
        <p15:guide id="7" pos="5952">
          <p15:clr>
            <a:srgbClr val="F26B43"/>
          </p15:clr>
        </p15:guide>
        <p15:guide id="8" orient="horz" pos="49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24E641-4F3F-44E0-B81E-B3E87F278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CPQ solution Kickoff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BE989-2897-422C-BE6B-310020B1A8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January 15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2019</a:t>
            </a:r>
          </a:p>
        </p:txBody>
      </p:sp>
      <p:sp>
        <p:nvSpPr>
          <p:cNvPr id="2" name="AutoShape 2" descr="Image result for chubb united technologies">
            <a:extLst>
              <a:ext uri="{FF2B5EF4-FFF2-40B4-BE49-F238E27FC236}">
                <a16:creationId xmlns:a16="http://schemas.microsoft.com/office/drawing/2014/main" id="{887C9ADA-73F2-4A40-9DB9-65F43E69F8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43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E944099-91E4-437D-B8BA-6E759E10C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Ashford, UK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9FC6C8-8FFF-4D54-A39D-3AE8B589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5" y="1248833"/>
            <a:ext cx="3069167" cy="30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Purchase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191000" y="2664258"/>
            <a:ext cx="533400" cy="152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>
            <a:off x="7253239" y="2679498"/>
            <a:ext cx="533400" cy="152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 rot="5400000">
            <a:off x="2552700" y="1440180"/>
            <a:ext cx="533400" cy="152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08" y="1905000"/>
            <a:ext cx="2239279" cy="1676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767782"/>
            <a:ext cx="2239279" cy="206727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864159"/>
            <a:ext cx="2284742" cy="175259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8153400" y="2438401"/>
            <a:ext cx="609600" cy="302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0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00BAD8-0B58-4375-B439-C35A9EE650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3436923"/>
              </p:ext>
            </p:extLst>
          </p:nvPr>
        </p:nvGraphicFramePr>
        <p:xfrm>
          <a:off x="152399" y="1143000"/>
          <a:ext cx="11887201" cy="48999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1533">
                  <a:extLst>
                    <a:ext uri="{9D8B030D-6E8A-4147-A177-3AD203B41FA5}">
                      <a16:colId xmlns:a16="http://schemas.microsoft.com/office/drawing/2014/main" val="2672833585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1901878687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3352950207"/>
                    </a:ext>
                  </a:extLst>
                </a:gridCol>
                <a:gridCol w="6781801">
                  <a:extLst>
                    <a:ext uri="{9D8B030D-6E8A-4147-A177-3AD203B41FA5}">
                      <a16:colId xmlns:a16="http://schemas.microsoft.com/office/drawing/2014/main" val="1260852544"/>
                    </a:ext>
                  </a:extLst>
                </a:gridCol>
              </a:tblGrid>
              <a:tr h="1616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Process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User(s)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PROS Capability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Smart CPQ Scope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extLst>
                  <a:ext uri="{0D108BD9-81ED-4DB2-BD59-A6C34878D82A}">
                    <a16:rowId xmlns:a16="http://schemas.microsoft.com/office/drawing/2014/main" val="2393190198"/>
                  </a:ext>
                </a:extLst>
              </a:tr>
              <a:tr h="7822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Product catalog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Sales Users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Managers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Search, compare and sell standard products and services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Up to five (5) service products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Hierarchical navigation 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Built-in search functionality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Built-in product comparison functionality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Product availability control via optional validity dates on each catalog item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extLst>
                  <a:ext uri="{0D108BD9-81ED-4DB2-BD59-A6C34878D82A}">
                    <a16:rowId xmlns:a16="http://schemas.microsoft.com/office/drawing/2014/main" val="2885123074"/>
                  </a:ext>
                </a:extLst>
              </a:tr>
              <a:tr h="6581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Configuration engine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Pricing analysts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Sales Operations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Managers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Build and manage business rules for configuring products for selling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Dynamic constraint engine driving real-time management of business rules and options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Rich predefined library of constraint types for a faster creation and deployment of products and an easier maintenance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extLst>
                  <a:ext uri="{0D108BD9-81ED-4DB2-BD59-A6C34878D82A}">
                    <a16:rowId xmlns:a16="http://schemas.microsoft.com/office/drawing/2014/main" val="3764267140"/>
                  </a:ext>
                </a:extLst>
              </a:tr>
              <a:tr h="6303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Quotation process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Regional Sales Managers and Directors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Generate a 100% reliable quote in a few minutes for customer delivery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Allows for the following quotation processes:</a:t>
                      </a:r>
                    </a:p>
                    <a:p>
                      <a:pPr marL="742950" lvl="1" indent="-285750"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000">
                          <a:effectLst/>
                        </a:rPr>
                        <a:t>Spot quotes of standard catalog items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Supports the entire quote lifecycle management process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extLst>
                  <a:ext uri="{0D108BD9-81ED-4DB2-BD59-A6C34878D82A}">
                    <a16:rowId xmlns:a16="http://schemas.microsoft.com/office/drawing/2014/main" val="2673015342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Negotiation guidance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Sales Users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Managers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Leverage Chubb-provided discount guidance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dirty="0">
                          <a:effectLst/>
                        </a:rPr>
                        <a:t>Display floor, target, and expert discount percentages during quotation process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extLst>
                  <a:ext uri="{0D108BD9-81ED-4DB2-BD59-A6C34878D82A}">
                    <a16:rowId xmlns:a16="http://schemas.microsoft.com/office/drawing/2014/main" val="568416352"/>
                  </a:ext>
                </a:extLst>
              </a:tr>
              <a:tr h="10304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Proposal generation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Sales Users and Regional Sales Managers and Directors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Generate branded sales proposals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Output in Adobe PDF format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Detailed product information on each line item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Retrieve and merge customer information from salesforce.com or Microsoft Dynamics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Include Chubb-specific logo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Include Chubb-specific address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Include Chubb-specific terms and conditions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extLst>
                  <a:ext uri="{0D108BD9-81ED-4DB2-BD59-A6C34878D82A}">
                    <a16:rowId xmlns:a16="http://schemas.microsoft.com/office/drawing/2014/main" val="206045327"/>
                  </a:ext>
                </a:extLst>
              </a:tr>
              <a:tr h="6303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Product images and “rich media”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System Administrators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Attach images and PDF and other documents to catalog items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spcBef>
                          <a:spcPts val="240"/>
                        </a:spcBef>
                        <a:spcAft>
                          <a:spcPts val="24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>
                          <a:effectLst/>
                        </a:rPr>
                        <a:t>Chubb has the capability to load and associate product images and User manuals, etc., with each catalog item 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extLst>
                  <a:ext uri="{0D108BD9-81ED-4DB2-BD59-A6C34878D82A}">
                    <a16:rowId xmlns:a16="http://schemas.microsoft.com/office/drawing/2014/main" val="3801575231"/>
                  </a:ext>
                </a:extLst>
              </a:tr>
              <a:tr h="6303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Price and discount management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System Administrators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Set price and allowable discounts for each standard catalog item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spcBef>
                          <a:spcPts val="240"/>
                        </a:spcBef>
                        <a:spcAft>
                          <a:spcPts val="24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dirty="0">
                          <a:effectLst/>
                        </a:rPr>
                        <a:t>Up to three (3) prices for each product</a:t>
                      </a:r>
                    </a:p>
                    <a:p>
                      <a:pPr marL="342900" lvl="0" indent="-342900">
                        <a:spcBef>
                          <a:spcPts val="240"/>
                        </a:spcBef>
                        <a:spcAft>
                          <a:spcPts val="24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dirty="0">
                          <a:effectLst/>
                        </a:rPr>
                        <a:t>Chubb can set a list price, catalog price, floor discount %, target discount %, and expert discount % on each standard catalog item 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6924" marR="66924" marT="16876" marB="16876" anchor="ctr"/>
                </a:tc>
                <a:extLst>
                  <a:ext uri="{0D108BD9-81ED-4DB2-BD59-A6C34878D82A}">
                    <a16:rowId xmlns:a16="http://schemas.microsoft.com/office/drawing/2014/main" val="360439578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9E9A11E-DA2F-4B92-A76E-AA9B048F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 and List of Features</a:t>
            </a:r>
          </a:p>
        </p:txBody>
      </p:sp>
    </p:spTree>
    <p:extLst>
      <p:ext uri="{BB962C8B-B14F-4D97-AF65-F5344CB8AC3E}">
        <p14:creationId xmlns:p14="http://schemas.microsoft.com/office/powerpoint/2010/main" val="33723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48C62C-9C2C-4825-AA94-6CE556F8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8" y="430822"/>
            <a:ext cx="6643883" cy="58029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Agenda Kick Off Day Two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DF5B2B23-627C-4B15-86FF-B5862AD62B71}"/>
              </a:ext>
            </a:extLst>
          </p:cNvPr>
          <p:cNvSpPr txBox="1">
            <a:spLocks/>
          </p:cNvSpPr>
          <p:nvPr/>
        </p:nvSpPr>
        <p:spPr>
          <a:xfrm>
            <a:off x="1596713" y="1967261"/>
            <a:ext cx="10386191" cy="449354"/>
          </a:xfrm>
          <a:prstGeom prst="rect">
            <a:avLst/>
          </a:prstGeom>
        </p:spPr>
        <p:txBody>
          <a:bodyPr vert="horz" wrap="square" lIns="109728" tIns="54864" rIns="109728" bIns="548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[12:00 – 13:00] Lunch (All)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C78AC696-E2D4-475D-89D4-2CF46FE40424}"/>
              </a:ext>
            </a:extLst>
          </p:cNvPr>
          <p:cNvSpPr/>
          <p:nvPr/>
        </p:nvSpPr>
        <p:spPr>
          <a:xfrm>
            <a:off x="524946" y="1904345"/>
            <a:ext cx="799191" cy="6835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86C4225F-4AB1-4369-8AFA-C9094A7A7A52}"/>
              </a:ext>
            </a:extLst>
          </p:cNvPr>
          <p:cNvSpPr/>
          <p:nvPr/>
        </p:nvSpPr>
        <p:spPr>
          <a:xfrm>
            <a:off x="524945" y="2714140"/>
            <a:ext cx="799191" cy="6835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C4726025-082E-494E-A7F9-E2A681488ADB}"/>
              </a:ext>
            </a:extLst>
          </p:cNvPr>
          <p:cNvSpPr txBox="1">
            <a:spLocks/>
          </p:cNvSpPr>
          <p:nvPr/>
        </p:nvSpPr>
        <p:spPr>
          <a:xfrm>
            <a:off x="1596715" y="2776128"/>
            <a:ext cx="10386192" cy="449354"/>
          </a:xfrm>
          <a:prstGeom prst="rect">
            <a:avLst/>
          </a:prstGeom>
        </p:spPr>
        <p:txBody>
          <a:bodyPr vert="horz" wrap="square" lIns="109728" tIns="54864" rIns="109728" bIns="548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[13:00 – 16:00] Quoting/CPQ Initial Solution Design Workshop (Jason)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CAB9049-5045-4159-BB15-CA6C6E37AFAE}"/>
              </a:ext>
            </a:extLst>
          </p:cNvPr>
          <p:cNvSpPr/>
          <p:nvPr/>
        </p:nvSpPr>
        <p:spPr>
          <a:xfrm>
            <a:off x="524945" y="3523935"/>
            <a:ext cx="799191" cy="6835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9C52FC0B-57F7-4111-AC02-F7954A74CB12}"/>
              </a:ext>
            </a:extLst>
          </p:cNvPr>
          <p:cNvSpPr txBox="1">
            <a:spLocks/>
          </p:cNvSpPr>
          <p:nvPr/>
        </p:nvSpPr>
        <p:spPr>
          <a:xfrm>
            <a:off x="1596715" y="3584995"/>
            <a:ext cx="10386192" cy="449354"/>
          </a:xfrm>
          <a:prstGeom prst="rect">
            <a:avLst/>
          </a:prstGeom>
        </p:spPr>
        <p:txBody>
          <a:bodyPr vert="horz" wrap="square" lIns="109728" tIns="54864" rIns="109728" bIns="548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[16:00 – 17:00] Review Action Items/Next Steps (All)</a:t>
            </a:r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EB2CE3DE-21C9-431F-9266-70D81BF22CC9}"/>
              </a:ext>
            </a:extLst>
          </p:cNvPr>
          <p:cNvSpPr txBox="1">
            <a:spLocks/>
          </p:cNvSpPr>
          <p:nvPr/>
        </p:nvSpPr>
        <p:spPr>
          <a:xfrm>
            <a:off x="1596715" y="1157244"/>
            <a:ext cx="10386192" cy="449354"/>
          </a:xfrm>
          <a:prstGeom prst="rect">
            <a:avLst/>
          </a:prstGeom>
        </p:spPr>
        <p:txBody>
          <a:bodyPr vert="horz" wrap="square" lIns="109728" tIns="54864" rIns="109728" bIns="548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[09:00 – 12:00] Master, Pricing and Other Reference Data Discovery (Jason)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D4691EC-6C18-49FC-926D-D1C1338D90E0}"/>
              </a:ext>
            </a:extLst>
          </p:cNvPr>
          <p:cNvSpPr/>
          <p:nvPr/>
        </p:nvSpPr>
        <p:spPr>
          <a:xfrm>
            <a:off x="524946" y="1094550"/>
            <a:ext cx="799191" cy="6835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41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8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48C62C-9C2C-4825-AA94-6CE556F8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8" y="430822"/>
            <a:ext cx="6643883" cy="58029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Agenda Kick Off Day One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DF5B2B23-627C-4B15-86FF-B5862AD62B71}"/>
              </a:ext>
            </a:extLst>
          </p:cNvPr>
          <p:cNvSpPr txBox="1">
            <a:spLocks/>
          </p:cNvSpPr>
          <p:nvPr/>
        </p:nvSpPr>
        <p:spPr>
          <a:xfrm>
            <a:off x="1596713" y="1967261"/>
            <a:ext cx="10386191" cy="372410"/>
          </a:xfrm>
          <a:prstGeom prst="rect">
            <a:avLst/>
          </a:prstGeom>
        </p:spPr>
        <p:txBody>
          <a:bodyPr vert="horz" wrap="square" lIns="109728" tIns="54864" rIns="109728" bIns="548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[9:30 – 10:30] Business Situation, Complications, Impact and Solution  (Mark Petit)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C78AC696-E2D4-475D-89D4-2CF46FE40424}"/>
              </a:ext>
            </a:extLst>
          </p:cNvPr>
          <p:cNvSpPr/>
          <p:nvPr/>
        </p:nvSpPr>
        <p:spPr>
          <a:xfrm>
            <a:off x="524946" y="1904345"/>
            <a:ext cx="799191" cy="6835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86C4225F-4AB1-4369-8AFA-C9094A7A7A52}"/>
              </a:ext>
            </a:extLst>
          </p:cNvPr>
          <p:cNvSpPr/>
          <p:nvPr/>
        </p:nvSpPr>
        <p:spPr>
          <a:xfrm>
            <a:off x="524945" y="2714140"/>
            <a:ext cx="799191" cy="6835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C4726025-082E-494E-A7F9-E2A681488ADB}"/>
              </a:ext>
            </a:extLst>
          </p:cNvPr>
          <p:cNvSpPr txBox="1">
            <a:spLocks/>
          </p:cNvSpPr>
          <p:nvPr/>
        </p:nvSpPr>
        <p:spPr>
          <a:xfrm>
            <a:off x="1596712" y="3625640"/>
            <a:ext cx="10386192" cy="372410"/>
          </a:xfrm>
          <a:prstGeom prst="rect">
            <a:avLst/>
          </a:prstGeom>
        </p:spPr>
        <p:txBody>
          <a:bodyPr vert="horz" wrap="square" lIns="109728" tIns="54864" rIns="109728" bIns="548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[12:00 – 13:00] Lunch (All)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CAB9049-5045-4159-BB15-CA6C6E37AFAE}"/>
              </a:ext>
            </a:extLst>
          </p:cNvPr>
          <p:cNvSpPr/>
          <p:nvPr/>
        </p:nvSpPr>
        <p:spPr>
          <a:xfrm>
            <a:off x="524945" y="3523935"/>
            <a:ext cx="799191" cy="6835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EB2CE3DE-21C9-431F-9266-70D81BF22CC9}"/>
              </a:ext>
            </a:extLst>
          </p:cNvPr>
          <p:cNvSpPr txBox="1">
            <a:spLocks/>
          </p:cNvSpPr>
          <p:nvPr/>
        </p:nvSpPr>
        <p:spPr>
          <a:xfrm>
            <a:off x="1596715" y="1157244"/>
            <a:ext cx="10386192" cy="372410"/>
          </a:xfrm>
          <a:prstGeom prst="rect">
            <a:avLst/>
          </a:prstGeom>
        </p:spPr>
        <p:txBody>
          <a:bodyPr vert="horz" wrap="square" lIns="109728" tIns="54864" rIns="109728" bIns="548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[09:00 – 9:30] Introductions and Project Roles (All)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D4691EC-6C18-49FC-926D-D1C1338D90E0}"/>
              </a:ext>
            </a:extLst>
          </p:cNvPr>
          <p:cNvSpPr/>
          <p:nvPr/>
        </p:nvSpPr>
        <p:spPr>
          <a:xfrm>
            <a:off x="524946" y="1094550"/>
            <a:ext cx="799191" cy="6835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8" name="Content Placeholder 15">
            <a:extLst>
              <a:ext uri="{FF2B5EF4-FFF2-40B4-BE49-F238E27FC236}">
                <a16:creationId xmlns:a16="http://schemas.microsoft.com/office/drawing/2014/main" id="{1B9BB472-AA11-4D61-835F-2F8D4A803392}"/>
              </a:ext>
            </a:extLst>
          </p:cNvPr>
          <p:cNvSpPr txBox="1">
            <a:spLocks/>
          </p:cNvSpPr>
          <p:nvPr/>
        </p:nvSpPr>
        <p:spPr>
          <a:xfrm>
            <a:off x="1596712" y="4453022"/>
            <a:ext cx="10386192" cy="686342"/>
          </a:xfrm>
          <a:prstGeom prst="rect">
            <a:avLst/>
          </a:prstGeom>
        </p:spPr>
        <p:txBody>
          <a:bodyPr vert="horz" wrap="square" lIns="109728" tIns="54864" rIns="109728" bIns="54864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[13:00 – 17:00] Quoting/CPQ Initial Solution Design Workshop (Jason)</a:t>
            </a: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E675926D-9D62-46A9-9F83-DD3E0529BCA7}"/>
              </a:ext>
            </a:extLst>
          </p:cNvPr>
          <p:cNvSpPr/>
          <p:nvPr/>
        </p:nvSpPr>
        <p:spPr>
          <a:xfrm>
            <a:off x="524945" y="4333730"/>
            <a:ext cx="799191" cy="6835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5</a:t>
            </a:r>
            <a:endParaRPr lang="en-U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21471C-5EA5-4C5C-ABBC-0125E9CCD51F}"/>
              </a:ext>
            </a:extLst>
          </p:cNvPr>
          <p:cNvSpPr/>
          <p:nvPr/>
        </p:nvSpPr>
        <p:spPr>
          <a:xfrm>
            <a:off x="1596712" y="2816724"/>
            <a:ext cx="1038619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</a:rPr>
              <a:t>[10:30 – 12:00] PROS </a:t>
            </a:r>
            <a:r>
              <a:rPr lang="en-US" sz="1700" dirty="0" err="1">
                <a:solidFill>
                  <a:schemeClr val="tx2"/>
                </a:solidFill>
              </a:rPr>
              <a:t>SmartCPQ</a:t>
            </a:r>
            <a:r>
              <a:rPr lang="en-US" sz="1700" dirty="0">
                <a:solidFill>
                  <a:schemeClr val="tx2"/>
                </a:solidFill>
              </a:rPr>
              <a:t> overview &amp; demo (Thomas) &amp; LTI MS Dynamics workflow (Rajen)</a:t>
            </a:r>
          </a:p>
        </p:txBody>
      </p:sp>
    </p:spTree>
    <p:extLst>
      <p:ext uri="{BB962C8B-B14F-4D97-AF65-F5344CB8AC3E}">
        <p14:creationId xmlns:p14="http://schemas.microsoft.com/office/powerpoint/2010/main" val="174807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B8138D-F04C-48F9-9931-5C83087E33F8}"/>
              </a:ext>
            </a:extLst>
          </p:cNvPr>
          <p:cNvSpPr/>
          <p:nvPr/>
        </p:nvSpPr>
        <p:spPr>
          <a:xfrm>
            <a:off x="0" y="1004054"/>
            <a:ext cx="12192000" cy="51036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48C62C-9C2C-4825-AA94-6CE556F8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432000"/>
            <a:ext cx="11791660" cy="580293"/>
          </a:xfrm>
        </p:spPr>
        <p:txBody>
          <a:bodyPr>
            <a:normAutofit fontScale="90000"/>
          </a:bodyPr>
          <a:lstStyle/>
          <a:p>
            <a:pPr fontAlgn="t"/>
            <a:r>
              <a:rPr lang="en-GB" dirty="0">
                <a:solidFill>
                  <a:schemeClr val="tx1"/>
                </a:solidFill>
              </a:rPr>
              <a:t>PROS Team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A485D2-9BB8-4211-AB9C-F2F1276D2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25895"/>
              </p:ext>
            </p:extLst>
          </p:nvPr>
        </p:nvGraphicFramePr>
        <p:xfrm>
          <a:off x="1985319" y="1609353"/>
          <a:ext cx="8125255" cy="212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1255">
                  <a:extLst>
                    <a:ext uri="{9D8B030D-6E8A-4147-A177-3AD203B41FA5}">
                      <a16:colId xmlns:a16="http://schemas.microsoft.com/office/drawing/2014/main" val="10547416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8941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72389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r>
                        <a:rPr lang="en-US" dirty="0"/>
                        <a:t>Chris Causey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Account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829860"/>
                  </a:ext>
                </a:extLst>
              </a:tr>
              <a:tr h="127372">
                <a:tc>
                  <a:txBody>
                    <a:bodyPr/>
                    <a:lstStyle/>
                    <a:p>
                      <a:r>
                        <a:rPr lang="en-US" dirty="0"/>
                        <a:t>Thomas Drescher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Strategic Consultant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702878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r>
                        <a:rPr lang="en-GB" dirty="0"/>
                        <a:t>Pavan Sirsi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Delivery Executive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32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Simon Crisp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Project Manager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50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Jason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 Architect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27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B8138D-F04C-48F9-9931-5C83087E33F8}"/>
              </a:ext>
            </a:extLst>
          </p:cNvPr>
          <p:cNvSpPr/>
          <p:nvPr/>
        </p:nvSpPr>
        <p:spPr>
          <a:xfrm>
            <a:off x="0" y="1004054"/>
            <a:ext cx="12192000" cy="51036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48C62C-9C2C-4825-AA94-6CE556F8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432000"/>
            <a:ext cx="11791660" cy="580293"/>
          </a:xfrm>
        </p:spPr>
        <p:txBody>
          <a:bodyPr>
            <a:normAutofit fontScale="90000"/>
          </a:bodyPr>
          <a:lstStyle/>
          <a:p>
            <a:pPr fontAlgn="t"/>
            <a:r>
              <a:rPr lang="en-US" dirty="0">
                <a:solidFill>
                  <a:schemeClr val="tx1"/>
                </a:solidFill>
              </a:rPr>
              <a:t>The Role of the Professional Services Team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33DDD2-C94D-4318-AFAB-7D9628978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43264"/>
              </p:ext>
            </p:extLst>
          </p:nvPr>
        </p:nvGraphicFramePr>
        <p:xfrm>
          <a:off x="2560320" y="1020916"/>
          <a:ext cx="6610058" cy="498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133">
                  <a:extLst>
                    <a:ext uri="{9D8B030D-6E8A-4147-A177-3AD203B41FA5}">
                      <a16:colId xmlns:a16="http://schemas.microsoft.com/office/drawing/2014/main" val="1065826187"/>
                    </a:ext>
                  </a:extLst>
                </a:gridCol>
                <a:gridCol w="4716925">
                  <a:extLst>
                    <a:ext uri="{9D8B030D-6E8A-4147-A177-3AD203B41FA5}">
                      <a16:colId xmlns:a16="http://schemas.microsoft.com/office/drawing/2014/main" val="3079266142"/>
                    </a:ext>
                  </a:extLst>
                </a:gridCol>
              </a:tblGrid>
              <a:tr h="205550">
                <a:tc>
                  <a:txBody>
                    <a:bodyPr/>
                    <a:lstStyle/>
                    <a:p>
                      <a:r>
                        <a:rPr lang="en-US" sz="1200" dirty="0"/>
                        <a:t>Name &amp;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36585"/>
                  </a:ext>
                </a:extLst>
              </a:tr>
              <a:tr h="439308">
                <a:tc>
                  <a:txBody>
                    <a:bodyPr/>
                    <a:lstStyle/>
                    <a:p>
                      <a:r>
                        <a:rPr lang="en-US" sz="1200" dirty="0"/>
                        <a:t>Delivery Executive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ffectLst/>
                        </a:rPr>
                        <a:t>Oversees delivery quality of project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ffectLst/>
                        </a:rPr>
                        <a:t>Assists with resolving issues and risk mitigation approaches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ffectLst/>
                        </a:rPr>
                        <a:t>Facilitates monthly steering meetings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389328"/>
                  </a:ext>
                </a:extLst>
              </a:tr>
              <a:tr h="941374">
                <a:tc>
                  <a:txBody>
                    <a:bodyPr/>
                    <a:lstStyle/>
                    <a:p>
                      <a:r>
                        <a:rPr lang="en-US" sz="1200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Daily facilitator of project activities, daily project contact for the client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Maintains project management assets – plan, scorecard, issues and lists of risks, etc.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Coordinates PROS resources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Facilitates weekly scorecard meetings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Ensures timely sign-off of deliverables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571115"/>
                  </a:ext>
                </a:extLst>
              </a:tr>
              <a:tr h="690341">
                <a:tc>
                  <a:txBody>
                    <a:bodyPr/>
                    <a:lstStyle/>
                    <a:p>
                      <a:r>
                        <a:rPr lang="en-US" sz="1200" dirty="0"/>
                        <a:t>Solutions Architect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Facilitates user and stakeholder interviews to understand current and future processes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Develops solution</a:t>
                      </a:r>
                      <a:r>
                        <a:rPr lang="en-US" sz="1200" baseline="0" dirty="0">
                          <a:effectLst/>
                        </a:rPr>
                        <a:t> design document</a:t>
                      </a:r>
                      <a:endParaRPr lang="en-US" sz="1200" dirty="0">
                        <a:effectLst/>
                      </a:endParaRP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Reviews configuration throughout the Project to ensure quality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789869"/>
                  </a:ext>
                </a:extLst>
              </a:tr>
              <a:tr h="690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Implementation Consultants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Facilitates data gathering sessions 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Configures the Product according to solution design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Performs segmentation work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177465349"/>
                  </a:ext>
                </a:extLst>
              </a:tr>
              <a:tr h="94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Other PROS Teams,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Technology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SAP Experts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Cloud Infra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Security etc..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</a:rPr>
                        <a:t>All marked teams are working internally (or if needed would provide an expertise to the customer) where and when it is necessary for the successful project implementation</a:t>
                      </a:r>
                    </a:p>
                    <a:p>
                      <a:pPr marL="262890" marR="0" lvl="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>
                          <a:effectLst/>
                        </a:rPr>
                        <a:t>Change Management Security required during Sprint releases to TEST &amp; PROD environments. 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3016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19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DD2D09-D158-45C6-AB74-FB7C4A71243E}"/>
              </a:ext>
            </a:extLst>
          </p:cNvPr>
          <p:cNvSpPr/>
          <p:nvPr/>
        </p:nvSpPr>
        <p:spPr>
          <a:xfrm>
            <a:off x="0" y="1004054"/>
            <a:ext cx="12192000" cy="51036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48C62C-9C2C-4825-AA94-6CE556F8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8" y="430822"/>
            <a:ext cx="11824611" cy="58029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LTI Team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A485D2-9BB8-4211-AB9C-F2F1276D2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15683"/>
              </p:ext>
            </p:extLst>
          </p:nvPr>
        </p:nvGraphicFramePr>
        <p:xfrm>
          <a:off x="1982574" y="1609353"/>
          <a:ext cx="8128000" cy="2592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547416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8941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7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Rajen Shah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08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25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CPQ Functional Consultant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83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Rahul Pardeshi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Technical Lead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508566"/>
                  </a:ext>
                </a:extLst>
              </a:tr>
              <a:tr h="367316">
                <a:tc>
                  <a:txBody>
                    <a:bodyPr/>
                    <a:lstStyle/>
                    <a:p>
                      <a:r>
                        <a:rPr lang="en-GB" dirty="0" err="1"/>
                        <a:t>Pragathi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Technical Resource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7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08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2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461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053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3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DD2D09-D158-45C6-AB74-FB7C4A71243E}"/>
              </a:ext>
            </a:extLst>
          </p:cNvPr>
          <p:cNvSpPr/>
          <p:nvPr/>
        </p:nvSpPr>
        <p:spPr>
          <a:xfrm>
            <a:off x="0" y="1004054"/>
            <a:ext cx="12192000" cy="51036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48C62C-9C2C-4825-AA94-6CE556F8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8" y="430822"/>
            <a:ext cx="11824611" cy="58029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Chubb Team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A485D2-9BB8-4211-AB9C-F2F1276D23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82574" y="1609353"/>
          <a:ext cx="8128000" cy="2592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547416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8941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7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08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83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508566"/>
                  </a:ext>
                </a:extLst>
              </a:tr>
              <a:tr h="3673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78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08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2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461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053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66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Quick Facts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734300"/>
          </a:xfrm>
        </p:spPr>
      </p:pic>
    </p:spTree>
    <p:extLst>
      <p:ext uri="{BB962C8B-B14F-4D97-AF65-F5344CB8AC3E}">
        <p14:creationId xmlns:p14="http://schemas.microsoft.com/office/powerpoint/2010/main" val="13515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BF14CFB-F381-4847-A36E-9F45096A22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Search, compare and sell standard products and services</a:t>
            </a:r>
          </a:p>
          <a:p>
            <a:r>
              <a:rPr lang="en-US" dirty="0"/>
              <a:t>Build and manage business rules for configuring products for selling</a:t>
            </a:r>
          </a:p>
          <a:p>
            <a:r>
              <a:rPr lang="en-US" dirty="0"/>
              <a:t>Generate a 100% reliable quote in a few minutes for customer delivery </a:t>
            </a:r>
          </a:p>
          <a:p>
            <a:r>
              <a:rPr lang="en-US" dirty="0"/>
              <a:t>Leverage Chubb-provided discount guidance </a:t>
            </a:r>
          </a:p>
          <a:p>
            <a:r>
              <a:rPr lang="en-US" dirty="0"/>
              <a:t>Generate branded sales proposals </a:t>
            </a:r>
          </a:p>
          <a:p>
            <a:r>
              <a:rPr lang="en-US" dirty="0"/>
              <a:t>Attach images and PDF and other documents to catalog items</a:t>
            </a:r>
          </a:p>
          <a:p>
            <a:r>
              <a:rPr lang="en-US" dirty="0"/>
              <a:t>Set price and allowable discounts for each standard catalog item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722C2B0-550C-452D-B83A-CF3718F2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Purchase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95400"/>
            <a:ext cx="2247900" cy="206250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295401"/>
            <a:ext cx="2095500" cy="207287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396" y="1458093"/>
            <a:ext cx="2068899" cy="17371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396" y="3886200"/>
            <a:ext cx="2206575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4343400" y="2133600"/>
            <a:ext cx="533400" cy="152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>
            <a:off x="7299960" y="2133600"/>
            <a:ext cx="533400" cy="152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 rot="5400000">
            <a:off x="8748706" y="3464506"/>
            <a:ext cx="533400" cy="152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961" y="3962400"/>
            <a:ext cx="2259473" cy="182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ight Arrow 12"/>
          <p:cNvSpPr/>
          <p:nvPr/>
        </p:nvSpPr>
        <p:spPr>
          <a:xfrm rot="10800000">
            <a:off x="7299960" y="4724400"/>
            <a:ext cx="533400" cy="152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2" y="3886200"/>
            <a:ext cx="2247899" cy="1970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ight Arrow 14"/>
          <p:cNvSpPr/>
          <p:nvPr/>
        </p:nvSpPr>
        <p:spPr>
          <a:xfrm rot="10800000">
            <a:off x="4343400" y="4718917"/>
            <a:ext cx="533400" cy="152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45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ICKYSTYLE" val="headi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ICKYSTYLE" val="slide 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ICKYSTYLE" val="footnote"/>
</p:tagLst>
</file>

<file path=ppt/theme/theme1.xml><?xml version="1.0" encoding="utf-8"?>
<a:theme xmlns:a="http://schemas.openxmlformats.org/drawingml/2006/main" name="1_Covers Theme">
  <a:themeElements>
    <a:clrScheme name="PROS Color Palette">
      <a:dk1>
        <a:srgbClr val="000000"/>
      </a:dk1>
      <a:lt1>
        <a:srgbClr val="FFFFFF"/>
      </a:lt1>
      <a:dk2>
        <a:srgbClr val="403D3B"/>
      </a:dk2>
      <a:lt2>
        <a:srgbClr val="EBEDEB"/>
      </a:lt2>
      <a:accent1>
        <a:srgbClr val="00B5ED"/>
      </a:accent1>
      <a:accent2>
        <a:srgbClr val="F2822F"/>
      </a:accent2>
      <a:accent3>
        <a:srgbClr val="36B24F"/>
      </a:accent3>
      <a:accent4>
        <a:srgbClr val="A33006"/>
      </a:accent4>
      <a:accent5>
        <a:srgbClr val="96A145"/>
      </a:accent5>
      <a:accent6>
        <a:srgbClr val="CF3476"/>
      </a:accent6>
      <a:hlink>
        <a:srgbClr val="124D87"/>
      </a:hlink>
      <a:folHlink>
        <a:srgbClr val="5787A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OS PPT MC 2017 4x3_v2.04" id="{DEE8A77A-F7FA-1B48-B7C5-CEC1834EA109}" vid="{E7862B0B-0451-C544-9CFA-9910C92C5EEA}"/>
    </a:ext>
  </a:extLst>
</a:theme>
</file>

<file path=ppt/theme/theme2.xml><?xml version="1.0" encoding="utf-8"?>
<a:theme xmlns:a="http://schemas.openxmlformats.org/drawingml/2006/main" name="1_PROS Standard">
  <a:themeElements>
    <a:clrScheme name="PSF">
      <a:dk1>
        <a:srgbClr val="231F20"/>
      </a:dk1>
      <a:lt1>
        <a:sysClr val="window" lastClr="FFFFFF"/>
      </a:lt1>
      <a:dk2>
        <a:srgbClr val="3A3335"/>
      </a:dk2>
      <a:lt2>
        <a:srgbClr val="EFF7FA"/>
      </a:lt2>
      <a:accent1>
        <a:srgbClr val="00447C"/>
      </a:accent1>
      <a:accent2>
        <a:srgbClr val="00A4E4"/>
      </a:accent2>
      <a:accent3>
        <a:srgbClr val="54B948"/>
      </a:accent3>
      <a:accent4>
        <a:srgbClr val="F89728"/>
      </a:accent4>
      <a:accent5>
        <a:srgbClr val="00A4E4"/>
      </a:accent5>
      <a:accent6>
        <a:srgbClr val="54B948"/>
      </a:accent6>
      <a:hlink>
        <a:srgbClr val="00A4E4"/>
      </a:hlink>
      <a:folHlink>
        <a:srgbClr val="3A3335"/>
      </a:folHlink>
    </a:clrScheme>
    <a:fontScheme name="Custom 6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S_PPT_4x3_2015 v1.0" id="{C7695C61-D395-4F3D-9F46-0B980EF7DA1F}" vid="{A9BF6377-18A3-4CD1-A228-3CD920E7D402}"/>
    </a:ext>
  </a:extLst>
</a:theme>
</file>

<file path=ppt/theme/theme3.xml><?xml version="1.0" encoding="utf-8"?>
<a:theme xmlns:a="http://schemas.openxmlformats.org/drawingml/2006/main" name="1_PROS Other">
  <a:themeElements>
    <a:clrScheme name="PROS">
      <a:dk1>
        <a:srgbClr val="231F20"/>
      </a:dk1>
      <a:lt1>
        <a:sysClr val="window" lastClr="FFFFFF"/>
      </a:lt1>
      <a:dk2>
        <a:srgbClr val="3A3335"/>
      </a:dk2>
      <a:lt2>
        <a:srgbClr val="EFF7FA"/>
      </a:lt2>
      <a:accent1>
        <a:srgbClr val="00447C"/>
      </a:accent1>
      <a:accent2>
        <a:srgbClr val="00A4E4"/>
      </a:accent2>
      <a:accent3>
        <a:srgbClr val="54B948"/>
      </a:accent3>
      <a:accent4>
        <a:srgbClr val="F89728"/>
      </a:accent4>
      <a:accent5>
        <a:srgbClr val="00A4E4"/>
      </a:accent5>
      <a:accent6>
        <a:srgbClr val="54B948"/>
      </a:accent6>
      <a:hlink>
        <a:srgbClr val="00A4E4"/>
      </a:hlink>
      <a:folHlink>
        <a:srgbClr val="3A3335"/>
      </a:folHlink>
    </a:clrScheme>
    <a:fontScheme name="Custom 5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OS PPT 2017 4x3 White_v1.38.potx" id="{728361F8-D446-5348-8A2B-68A722105F84}" vid="{AE61EAFA-ABAB-8048-BDAD-62F9A329EF89}"/>
    </a:ext>
  </a:extLst>
</a:theme>
</file>

<file path=ppt/theme/theme4.xml><?xml version="1.0" encoding="utf-8"?>
<a:theme xmlns:a="http://schemas.openxmlformats.org/drawingml/2006/main" name="PROS 2017 PPT Template v2">
  <a:themeElements>
    <a:clrScheme name="Custom 1">
      <a:dk1>
        <a:srgbClr val="000000"/>
      </a:dk1>
      <a:lt1>
        <a:srgbClr val="FFFFFF"/>
      </a:lt1>
      <a:dk2>
        <a:srgbClr val="403D3B"/>
      </a:dk2>
      <a:lt2>
        <a:srgbClr val="EBEDEB"/>
      </a:lt2>
      <a:accent1>
        <a:srgbClr val="00B5ED"/>
      </a:accent1>
      <a:accent2>
        <a:srgbClr val="F2822F"/>
      </a:accent2>
      <a:accent3>
        <a:srgbClr val="36B24F"/>
      </a:accent3>
      <a:accent4>
        <a:srgbClr val="A33006"/>
      </a:accent4>
      <a:accent5>
        <a:srgbClr val="96A145"/>
      </a:accent5>
      <a:accent6>
        <a:srgbClr val="CF3476"/>
      </a:accent6>
      <a:hlink>
        <a:srgbClr val="124D87"/>
      </a:hlink>
      <a:folHlink>
        <a:srgbClr val="5787A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4E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9" id="{D6F77E5A-B6F9-4746-B817-C89D758B78AB}" vid="{0BB8E081-6969-5E47-8FA5-DADD3F9A49AA}"/>
    </a:ext>
  </a:extLst>
</a:theme>
</file>

<file path=ppt/theme/theme5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03D3B"/>
      </a:dk2>
      <a:lt2>
        <a:srgbClr val="EBEDEB"/>
      </a:lt2>
      <a:accent1>
        <a:srgbClr val="00B5ED"/>
      </a:accent1>
      <a:accent2>
        <a:srgbClr val="F2822F"/>
      </a:accent2>
      <a:accent3>
        <a:srgbClr val="36B24F"/>
      </a:accent3>
      <a:accent4>
        <a:srgbClr val="A33006"/>
      </a:accent4>
      <a:accent5>
        <a:srgbClr val="96A145"/>
      </a:accent5>
      <a:accent6>
        <a:srgbClr val="CF3476"/>
      </a:accent6>
      <a:hlink>
        <a:srgbClr val="124D87"/>
      </a:hlink>
      <a:folHlink>
        <a:srgbClr val="5787A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4E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57E22908-D126-6C42-8193-B0B21EC172FC}" vid="{BE367F1B-A528-6240-8F6F-76BC24E709D7}"/>
    </a:ext>
  </a:extLst>
</a:theme>
</file>

<file path=ppt/theme/theme6.xml><?xml version="1.0" encoding="utf-8"?>
<a:theme xmlns:a="http://schemas.openxmlformats.org/drawingml/2006/main" name="2_Covers Theme">
  <a:themeElements>
    <a:clrScheme name="PROS Color Palette">
      <a:dk1>
        <a:srgbClr val="000000"/>
      </a:dk1>
      <a:lt1>
        <a:srgbClr val="FFFFFF"/>
      </a:lt1>
      <a:dk2>
        <a:srgbClr val="403D3B"/>
      </a:dk2>
      <a:lt2>
        <a:srgbClr val="EBEDEB"/>
      </a:lt2>
      <a:accent1>
        <a:srgbClr val="00B5ED"/>
      </a:accent1>
      <a:accent2>
        <a:srgbClr val="F2822F"/>
      </a:accent2>
      <a:accent3>
        <a:srgbClr val="36B24F"/>
      </a:accent3>
      <a:accent4>
        <a:srgbClr val="A33006"/>
      </a:accent4>
      <a:accent5>
        <a:srgbClr val="96A145"/>
      </a:accent5>
      <a:accent6>
        <a:srgbClr val="CF3476"/>
      </a:accent6>
      <a:hlink>
        <a:srgbClr val="124D87"/>
      </a:hlink>
      <a:folHlink>
        <a:srgbClr val="5787A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B9B156A2-6521-0E45-8720-5D435E5DB585}" vid="{CEA285F5-683E-CD4A-9081-9EAF52725F7A}"/>
    </a:ext>
  </a:extLst>
</a:theme>
</file>

<file path=ppt/theme/theme7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03D3B"/>
      </a:dk2>
      <a:lt2>
        <a:srgbClr val="EBEDEB"/>
      </a:lt2>
      <a:accent1>
        <a:srgbClr val="00B5ED"/>
      </a:accent1>
      <a:accent2>
        <a:srgbClr val="F2822F"/>
      </a:accent2>
      <a:accent3>
        <a:srgbClr val="36B24F"/>
      </a:accent3>
      <a:accent4>
        <a:srgbClr val="A33006"/>
      </a:accent4>
      <a:accent5>
        <a:srgbClr val="96A145"/>
      </a:accent5>
      <a:accent6>
        <a:srgbClr val="CF3476"/>
      </a:accent6>
      <a:hlink>
        <a:srgbClr val="124D87"/>
      </a:hlink>
      <a:folHlink>
        <a:srgbClr val="5787A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4E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57E22908-D126-6C42-8193-B0B21EC172FC}" vid="{BE367F1B-A528-6240-8F6F-76BC24E709D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B739EF44610345AEEE096C6D1F2040" ma:contentTypeVersion="2" ma:contentTypeDescription="Create a new document." ma:contentTypeScope="" ma:versionID="b354ad081987b42bc7abb11a9f32f1b5">
  <xsd:schema xmlns:xsd="http://www.w3.org/2001/XMLSchema" xmlns:xs="http://www.w3.org/2001/XMLSchema" xmlns:p="http://schemas.microsoft.com/office/2006/metadata/properties" xmlns:ns2="03ea54b1-c2a4-4574-adc5-46f81e7b9d09" targetNamespace="http://schemas.microsoft.com/office/2006/metadata/properties" ma:root="true" ma:fieldsID="09a3e0c5f0bb951f06ae62fd87a9b5b8" ns2:_="">
    <xsd:import namespace="03ea54b1-c2a4-4574-adc5-46f81e7b9d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a54b1-c2a4-4574-adc5-46f81e7b9d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E952EA-983D-498F-8126-5A719E3D1261}">
  <ds:schemaRefs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3ea54b1-c2a4-4574-adc5-46f81e7b9d0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1E2F8A5-AE48-4415-81E6-381B6D61EE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ea54b1-c2a4-4574-adc5-46f81e7b9d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8B239C-12AE-4F99-9A15-196E2FFC4D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2421</TotalTime>
  <Words>746</Words>
  <Application>Microsoft Office PowerPoint</Application>
  <PresentationFormat>Widescreen</PresentationFormat>
  <Paragraphs>141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ＭＳ ゴシック</vt:lpstr>
      <vt:lpstr>Arial</vt:lpstr>
      <vt:lpstr>Calibri</vt:lpstr>
      <vt:lpstr>Calibri Light</vt:lpstr>
      <vt:lpstr>Century Gothic</vt:lpstr>
      <vt:lpstr>Corbel</vt:lpstr>
      <vt:lpstr>Courier New</vt:lpstr>
      <vt:lpstr>Mangal</vt:lpstr>
      <vt:lpstr>Segoe UI</vt:lpstr>
      <vt:lpstr>Symbol</vt:lpstr>
      <vt:lpstr>Wingdings</vt:lpstr>
      <vt:lpstr>1_Covers Theme</vt:lpstr>
      <vt:lpstr>1_PROS Standard</vt:lpstr>
      <vt:lpstr>1_PROS Other</vt:lpstr>
      <vt:lpstr>PROS 2017 PPT Template v2</vt:lpstr>
      <vt:lpstr>2_Office Theme</vt:lpstr>
      <vt:lpstr>2_Covers Theme</vt:lpstr>
      <vt:lpstr>4_Office Theme</vt:lpstr>
      <vt:lpstr>Smart CPQ solution Kickoff</vt:lpstr>
      <vt:lpstr>Agenda Kick Off Day One</vt:lpstr>
      <vt:lpstr>PROS Team </vt:lpstr>
      <vt:lpstr>The Role of the Professional Services Team </vt:lpstr>
      <vt:lpstr>LTI Team</vt:lpstr>
      <vt:lpstr>Chubb Team</vt:lpstr>
      <vt:lpstr>PROS Quick Facts</vt:lpstr>
      <vt:lpstr>Project Scope</vt:lpstr>
      <vt:lpstr>Proposed Purchase Flow</vt:lpstr>
      <vt:lpstr>Proposed Purchase Flow</vt:lpstr>
      <vt:lpstr>Project Scope and List of Features</vt:lpstr>
      <vt:lpstr>Agenda Kick Off Day Two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Bernier</dc:creator>
  <cp:lastModifiedBy>Simon Crisp</cp:lastModifiedBy>
  <cp:revision>86</cp:revision>
  <dcterms:modified xsi:type="dcterms:W3CDTF">2019-01-11T16:55:02Z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0x01010024B739EF44610345AEEE096C6D1F2040</vt:lpwstr>
  </property>
</Properties>
</file>